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4"/>
  </p:notesMasterIdLst>
  <p:sldIdLst>
    <p:sldId id="300" r:id="rId2"/>
    <p:sldId id="256" r:id="rId3"/>
    <p:sldId id="302" r:id="rId4"/>
    <p:sldId id="298" r:id="rId5"/>
    <p:sldId id="301" r:id="rId6"/>
    <p:sldId id="303" r:id="rId7"/>
    <p:sldId id="297" r:id="rId8"/>
    <p:sldId id="304" r:id="rId9"/>
    <p:sldId id="305" r:id="rId10"/>
    <p:sldId id="280" r:id="rId11"/>
    <p:sldId id="285" r:id="rId12"/>
    <p:sldId id="286" r:id="rId13"/>
    <p:sldId id="287" r:id="rId14"/>
    <p:sldId id="288" r:id="rId15"/>
    <p:sldId id="289" r:id="rId16"/>
    <p:sldId id="290" r:id="rId17"/>
    <p:sldId id="306" r:id="rId18"/>
    <p:sldId id="292" r:id="rId19"/>
    <p:sldId id="294" r:id="rId20"/>
    <p:sldId id="307" r:id="rId21"/>
    <p:sldId id="295" r:id="rId22"/>
    <p:sldId id="296"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0066"/>
    <a:srgbClr val="FF3300"/>
    <a:srgbClr val="009900"/>
    <a:srgbClr val="FFFF00"/>
    <a:srgbClr val="0066FF"/>
    <a:srgbClr val="FF9900"/>
    <a:srgbClr val="FF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80" autoAdjust="0"/>
    <p:restoredTop sz="94660"/>
  </p:normalViewPr>
  <p:slideViewPr>
    <p:cSldViewPr>
      <p:cViewPr>
        <p:scale>
          <a:sx n="74" d="100"/>
          <a:sy n="74" d="100"/>
        </p:scale>
        <p:origin x="-1176"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1.jpeg"/><Relationship Id="rId1"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51A5B7-40FC-4480-B4EA-4A2C2A23C3CD}" type="doc">
      <dgm:prSet loTypeId="urn:microsoft.com/office/officeart/2005/8/layout/vList3#1" loCatId="list" qsTypeId="urn:microsoft.com/office/officeart/2005/8/quickstyle/3d1" qsCatId="3D" csTypeId="urn:microsoft.com/office/officeart/2005/8/colors/accent1_2" csCatId="accent1" phldr="1"/>
      <dgm:spPr/>
    </dgm:pt>
    <dgm:pt modelId="{2FDAB250-D3A7-4674-9AD0-5EBC714CF797}">
      <dgm:prSet phldrT="[Текст]"/>
      <dgm:spPr>
        <a:solidFill>
          <a:srgbClr val="FFFF00"/>
        </a:solidFill>
      </dgm:spPr>
      <dgm:t>
        <a:bodyPr/>
        <a:lstStyle/>
        <a:p>
          <a:r>
            <a:rPr lang="kk-KZ" dirty="0" smtClean="0">
              <a:solidFill>
                <a:srgbClr val="00B0F0"/>
              </a:solidFill>
            </a:rPr>
            <a:t>Сүт тағамдары </a:t>
          </a:r>
          <a:endParaRPr lang="ru-RU" dirty="0">
            <a:solidFill>
              <a:srgbClr val="00B0F0"/>
            </a:solidFill>
          </a:endParaRPr>
        </a:p>
      </dgm:t>
    </dgm:pt>
    <dgm:pt modelId="{8EFDABDF-FADA-458E-862F-26295ABAED64}" type="parTrans" cxnId="{F8C443AB-0B67-4992-A554-1C0F41B079B6}">
      <dgm:prSet/>
      <dgm:spPr/>
      <dgm:t>
        <a:bodyPr/>
        <a:lstStyle/>
        <a:p>
          <a:endParaRPr lang="ru-RU"/>
        </a:p>
      </dgm:t>
    </dgm:pt>
    <dgm:pt modelId="{91400B7A-9156-4959-94C1-D4E132E5B34B}" type="sibTrans" cxnId="{F8C443AB-0B67-4992-A554-1C0F41B079B6}">
      <dgm:prSet/>
      <dgm:spPr/>
      <dgm:t>
        <a:bodyPr/>
        <a:lstStyle/>
        <a:p>
          <a:endParaRPr lang="ru-RU"/>
        </a:p>
      </dgm:t>
    </dgm:pt>
    <dgm:pt modelId="{F80ED5EA-A2FA-4AD6-9C07-1720662DA3E8}">
      <dgm:prSet phldrT="[Текст]"/>
      <dgm:spPr>
        <a:solidFill>
          <a:schemeClr val="tx2">
            <a:lumMod val="60000"/>
            <a:lumOff val="40000"/>
          </a:schemeClr>
        </a:solidFill>
      </dgm:spPr>
      <dgm:t>
        <a:bodyPr/>
        <a:lstStyle/>
        <a:p>
          <a:r>
            <a:rPr lang="kk-KZ" dirty="0" smtClean="0">
              <a:solidFill>
                <a:srgbClr val="00B0F0"/>
              </a:solidFill>
            </a:rPr>
            <a:t>Ет тағамдары </a:t>
          </a:r>
          <a:endParaRPr lang="ru-RU" dirty="0">
            <a:solidFill>
              <a:srgbClr val="00B0F0"/>
            </a:solidFill>
          </a:endParaRPr>
        </a:p>
      </dgm:t>
    </dgm:pt>
    <dgm:pt modelId="{D56D2C3A-2CBA-4BA5-84FC-EC81CE2E8B03}" type="parTrans" cxnId="{E495CD1D-F8D1-428F-9F10-2905A364C89B}">
      <dgm:prSet/>
      <dgm:spPr/>
      <dgm:t>
        <a:bodyPr/>
        <a:lstStyle/>
        <a:p>
          <a:endParaRPr lang="ru-RU"/>
        </a:p>
      </dgm:t>
    </dgm:pt>
    <dgm:pt modelId="{423ED40B-D10A-471B-A8E8-9562B2DC6086}" type="sibTrans" cxnId="{E495CD1D-F8D1-428F-9F10-2905A364C89B}">
      <dgm:prSet/>
      <dgm:spPr/>
      <dgm:t>
        <a:bodyPr/>
        <a:lstStyle/>
        <a:p>
          <a:endParaRPr lang="ru-RU"/>
        </a:p>
      </dgm:t>
    </dgm:pt>
    <dgm:pt modelId="{84987DBC-20EB-4293-BCE8-5B4B973FDE21}">
      <dgm:prSet phldrT="[Текст]"/>
      <dgm:spPr>
        <a:solidFill>
          <a:srgbClr val="00B050"/>
        </a:solidFill>
      </dgm:spPr>
      <dgm:t>
        <a:bodyPr/>
        <a:lstStyle/>
        <a:p>
          <a:r>
            <a:rPr lang="kk-KZ" dirty="0" smtClean="0">
              <a:solidFill>
                <a:srgbClr val="00B0F0"/>
              </a:solidFill>
            </a:rPr>
            <a:t>Жеміс тағамдары </a:t>
          </a:r>
          <a:endParaRPr lang="ru-RU" dirty="0">
            <a:solidFill>
              <a:srgbClr val="00B0F0"/>
            </a:solidFill>
          </a:endParaRPr>
        </a:p>
      </dgm:t>
    </dgm:pt>
    <dgm:pt modelId="{B98848D6-13BA-45C9-B512-125CCA458300}" type="parTrans" cxnId="{699744CE-E179-4904-84EA-FB29334BD7EC}">
      <dgm:prSet/>
      <dgm:spPr/>
      <dgm:t>
        <a:bodyPr/>
        <a:lstStyle/>
        <a:p>
          <a:endParaRPr lang="ru-RU"/>
        </a:p>
      </dgm:t>
    </dgm:pt>
    <dgm:pt modelId="{67D24D3E-E3D7-4EA2-9134-F7CB1ED4B794}" type="sibTrans" cxnId="{699744CE-E179-4904-84EA-FB29334BD7EC}">
      <dgm:prSet/>
      <dgm:spPr/>
      <dgm:t>
        <a:bodyPr/>
        <a:lstStyle/>
        <a:p>
          <a:endParaRPr lang="ru-RU"/>
        </a:p>
      </dgm:t>
    </dgm:pt>
    <dgm:pt modelId="{A373EB73-3084-4178-8496-A23A71723025}" type="pres">
      <dgm:prSet presAssocID="{E951A5B7-40FC-4480-B4EA-4A2C2A23C3CD}" presName="linearFlow" presStyleCnt="0">
        <dgm:presLayoutVars>
          <dgm:dir/>
          <dgm:resizeHandles val="exact"/>
        </dgm:presLayoutVars>
      </dgm:prSet>
      <dgm:spPr/>
    </dgm:pt>
    <dgm:pt modelId="{A56D8C23-288A-471C-B356-BF432F5D3862}" type="pres">
      <dgm:prSet presAssocID="{2FDAB250-D3A7-4674-9AD0-5EBC714CF797}" presName="composite" presStyleCnt="0"/>
      <dgm:spPr/>
    </dgm:pt>
    <dgm:pt modelId="{D2D255B2-7461-44CE-A15D-4336DDD75759}" type="pres">
      <dgm:prSet presAssocID="{2FDAB250-D3A7-4674-9AD0-5EBC714CF797}" presName="imgShp" presStyleLbl="fgImgPlace1" presStyleIdx="0" presStyleCnt="3" custScaleX="164735" custScaleY="115510"/>
      <dgm:spPr>
        <a:blipFill rotWithShape="0">
          <a:blip xmlns:r="http://schemas.openxmlformats.org/officeDocument/2006/relationships" r:embed="rId1"/>
          <a:stretch>
            <a:fillRect/>
          </a:stretch>
        </a:blipFill>
      </dgm:spPr>
    </dgm:pt>
    <dgm:pt modelId="{B115BCE0-7044-42D0-A770-619123C1C500}" type="pres">
      <dgm:prSet presAssocID="{2FDAB250-D3A7-4674-9AD0-5EBC714CF797}" presName="txShp" presStyleLbl="node1" presStyleIdx="0" presStyleCnt="3">
        <dgm:presLayoutVars>
          <dgm:bulletEnabled val="1"/>
        </dgm:presLayoutVars>
      </dgm:prSet>
      <dgm:spPr/>
      <dgm:t>
        <a:bodyPr/>
        <a:lstStyle/>
        <a:p>
          <a:endParaRPr lang="ru-RU"/>
        </a:p>
      </dgm:t>
    </dgm:pt>
    <dgm:pt modelId="{57383C12-1A7B-4673-84EB-01924FFC67A3}" type="pres">
      <dgm:prSet presAssocID="{91400B7A-9156-4959-94C1-D4E132E5B34B}" presName="spacing" presStyleCnt="0"/>
      <dgm:spPr/>
    </dgm:pt>
    <dgm:pt modelId="{90A6A078-7E55-49F1-BC6D-B4565081C735}" type="pres">
      <dgm:prSet presAssocID="{F80ED5EA-A2FA-4AD6-9C07-1720662DA3E8}" presName="composite" presStyleCnt="0"/>
      <dgm:spPr/>
    </dgm:pt>
    <dgm:pt modelId="{1EAC2394-5EFD-4893-837B-A31BC72B9360}" type="pres">
      <dgm:prSet presAssocID="{F80ED5EA-A2FA-4AD6-9C07-1720662DA3E8}" presName="imgShp" presStyleLbl="fgImgPlace1" presStyleIdx="1" presStyleCnt="3" custScaleX="201335" custScaleY="146972"/>
      <dgm:spPr>
        <a:blipFill rotWithShape="0">
          <a:blip xmlns:r="http://schemas.openxmlformats.org/officeDocument/2006/relationships" r:embed="rId2"/>
          <a:stretch>
            <a:fillRect/>
          </a:stretch>
        </a:blipFill>
      </dgm:spPr>
    </dgm:pt>
    <dgm:pt modelId="{246DADE1-A519-46B5-B09F-6F132F55322F}" type="pres">
      <dgm:prSet presAssocID="{F80ED5EA-A2FA-4AD6-9C07-1720662DA3E8}" presName="txShp" presStyleLbl="node1" presStyleIdx="1" presStyleCnt="3">
        <dgm:presLayoutVars>
          <dgm:bulletEnabled val="1"/>
        </dgm:presLayoutVars>
      </dgm:prSet>
      <dgm:spPr/>
      <dgm:t>
        <a:bodyPr/>
        <a:lstStyle/>
        <a:p>
          <a:endParaRPr lang="ru-RU"/>
        </a:p>
      </dgm:t>
    </dgm:pt>
    <dgm:pt modelId="{7DCD7278-81BC-4E9B-84A5-8ECF0280FA75}" type="pres">
      <dgm:prSet presAssocID="{423ED40B-D10A-471B-A8E8-9562B2DC6086}" presName="spacing" presStyleCnt="0"/>
      <dgm:spPr/>
    </dgm:pt>
    <dgm:pt modelId="{B9704D65-91A8-4B16-BF06-89D928F4738F}" type="pres">
      <dgm:prSet presAssocID="{84987DBC-20EB-4293-BCE8-5B4B973FDE21}" presName="composite" presStyleCnt="0"/>
      <dgm:spPr/>
    </dgm:pt>
    <dgm:pt modelId="{5891A961-8E2D-44E8-826B-ED8FE476E490}" type="pres">
      <dgm:prSet presAssocID="{84987DBC-20EB-4293-BCE8-5B4B973FDE21}" presName="imgShp" presStyleLbl="fgImgPlace1" presStyleIdx="2" presStyleCnt="3" custScaleX="151102" custScaleY="153705"/>
      <dgm:spPr>
        <a:blipFill rotWithShape="0">
          <a:blip xmlns:r="http://schemas.openxmlformats.org/officeDocument/2006/relationships" r:embed="rId3"/>
          <a:stretch>
            <a:fillRect/>
          </a:stretch>
        </a:blipFill>
      </dgm:spPr>
    </dgm:pt>
    <dgm:pt modelId="{9D678C5C-0203-4C48-887A-FF165906CAF7}" type="pres">
      <dgm:prSet presAssocID="{84987DBC-20EB-4293-BCE8-5B4B973FDE21}" presName="txShp" presStyleLbl="node1" presStyleIdx="2" presStyleCnt="3" custScaleX="86722">
        <dgm:presLayoutVars>
          <dgm:bulletEnabled val="1"/>
        </dgm:presLayoutVars>
      </dgm:prSet>
      <dgm:spPr/>
      <dgm:t>
        <a:bodyPr/>
        <a:lstStyle/>
        <a:p>
          <a:endParaRPr lang="ru-RU"/>
        </a:p>
      </dgm:t>
    </dgm:pt>
  </dgm:ptLst>
  <dgm:cxnLst>
    <dgm:cxn modelId="{F8C443AB-0B67-4992-A554-1C0F41B079B6}" srcId="{E951A5B7-40FC-4480-B4EA-4A2C2A23C3CD}" destId="{2FDAB250-D3A7-4674-9AD0-5EBC714CF797}" srcOrd="0" destOrd="0" parTransId="{8EFDABDF-FADA-458E-862F-26295ABAED64}" sibTransId="{91400B7A-9156-4959-94C1-D4E132E5B34B}"/>
    <dgm:cxn modelId="{CCB48EAF-3F45-41E9-8333-AB4DCA99C961}" type="presOf" srcId="{84987DBC-20EB-4293-BCE8-5B4B973FDE21}" destId="{9D678C5C-0203-4C48-887A-FF165906CAF7}" srcOrd="0" destOrd="0" presId="urn:microsoft.com/office/officeart/2005/8/layout/vList3#1"/>
    <dgm:cxn modelId="{699744CE-E179-4904-84EA-FB29334BD7EC}" srcId="{E951A5B7-40FC-4480-B4EA-4A2C2A23C3CD}" destId="{84987DBC-20EB-4293-BCE8-5B4B973FDE21}" srcOrd="2" destOrd="0" parTransId="{B98848D6-13BA-45C9-B512-125CCA458300}" sibTransId="{67D24D3E-E3D7-4EA2-9134-F7CB1ED4B794}"/>
    <dgm:cxn modelId="{B27592F3-8834-41EE-9ED1-00A70509DD2E}" type="presOf" srcId="{2FDAB250-D3A7-4674-9AD0-5EBC714CF797}" destId="{B115BCE0-7044-42D0-A770-619123C1C500}" srcOrd="0" destOrd="0" presId="urn:microsoft.com/office/officeart/2005/8/layout/vList3#1"/>
    <dgm:cxn modelId="{D41FE6AE-CB3B-4D05-A188-FC0425E55115}" type="presOf" srcId="{E951A5B7-40FC-4480-B4EA-4A2C2A23C3CD}" destId="{A373EB73-3084-4178-8496-A23A71723025}" srcOrd="0" destOrd="0" presId="urn:microsoft.com/office/officeart/2005/8/layout/vList3#1"/>
    <dgm:cxn modelId="{00854E0E-8E04-44DF-9F88-C6881F642885}" type="presOf" srcId="{F80ED5EA-A2FA-4AD6-9C07-1720662DA3E8}" destId="{246DADE1-A519-46B5-B09F-6F132F55322F}" srcOrd="0" destOrd="0" presId="urn:microsoft.com/office/officeart/2005/8/layout/vList3#1"/>
    <dgm:cxn modelId="{E495CD1D-F8D1-428F-9F10-2905A364C89B}" srcId="{E951A5B7-40FC-4480-B4EA-4A2C2A23C3CD}" destId="{F80ED5EA-A2FA-4AD6-9C07-1720662DA3E8}" srcOrd="1" destOrd="0" parTransId="{D56D2C3A-2CBA-4BA5-84FC-EC81CE2E8B03}" sibTransId="{423ED40B-D10A-471B-A8E8-9562B2DC6086}"/>
    <dgm:cxn modelId="{2F74C817-0D5A-4C18-B9A6-6C7CA3AC5C51}" type="presParOf" srcId="{A373EB73-3084-4178-8496-A23A71723025}" destId="{A56D8C23-288A-471C-B356-BF432F5D3862}" srcOrd="0" destOrd="0" presId="urn:microsoft.com/office/officeart/2005/8/layout/vList3#1"/>
    <dgm:cxn modelId="{E420DA80-6052-4AD4-BAF5-84A9D29B1BCA}" type="presParOf" srcId="{A56D8C23-288A-471C-B356-BF432F5D3862}" destId="{D2D255B2-7461-44CE-A15D-4336DDD75759}" srcOrd="0" destOrd="0" presId="urn:microsoft.com/office/officeart/2005/8/layout/vList3#1"/>
    <dgm:cxn modelId="{0F4DF264-E4A7-4B99-AA52-D786B1D7477A}" type="presParOf" srcId="{A56D8C23-288A-471C-B356-BF432F5D3862}" destId="{B115BCE0-7044-42D0-A770-619123C1C500}" srcOrd="1" destOrd="0" presId="urn:microsoft.com/office/officeart/2005/8/layout/vList3#1"/>
    <dgm:cxn modelId="{F3059388-734B-48DA-BAE5-FA27B33C2587}" type="presParOf" srcId="{A373EB73-3084-4178-8496-A23A71723025}" destId="{57383C12-1A7B-4673-84EB-01924FFC67A3}" srcOrd="1" destOrd="0" presId="urn:microsoft.com/office/officeart/2005/8/layout/vList3#1"/>
    <dgm:cxn modelId="{47F239B6-E228-49B3-BEC0-622947D71B4A}" type="presParOf" srcId="{A373EB73-3084-4178-8496-A23A71723025}" destId="{90A6A078-7E55-49F1-BC6D-B4565081C735}" srcOrd="2" destOrd="0" presId="urn:microsoft.com/office/officeart/2005/8/layout/vList3#1"/>
    <dgm:cxn modelId="{ED7C6548-7342-4186-999F-933224C6DB81}" type="presParOf" srcId="{90A6A078-7E55-49F1-BC6D-B4565081C735}" destId="{1EAC2394-5EFD-4893-837B-A31BC72B9360}" srcOrd="0" destOrd="0" presId="urn:microsoft.com/office/officeart/2005/8/layout/vList3#1"/>
    <dgm:cxn modelId="{48D24786-B178-4858-8D62-62195E6AFBBD}" type="presParOf" srcId="{90A6A078-7E55-49F1-BC6D-B4565081C735}" destId="{246DADE1-A519-46B5-B09F-6F132F55322F}" srcOrd="1" destOrd="0" presId="urn:microsoft.com/office/officeart/2005/8/layout/vList3#1"/>
    <dgm:cxn modelId="{469BDE44-6A14-4FD6-A627-3F958A90F51E}" type="presParOf" srcId="{A373EB73-3084-4178-8496-A23A71723025}" destId="{7DCD7278-81BC-4E9B-84A5-8ECF0280FA75}" srcOrd="3" destOrd="0" presId="urn:microsoft.com/office/officeart/2005/8/layout/vList3#1"/>
    <dgm:cxn modelId="{1B9F3A28-4970-427A-9FCB-AC629E10D635}" type="presParOf" srcId="{A373EB73-3084-4178-8496-A23A71723025}" destId="{B9704D65-91A8-4B16-BF06-89D928F4738F}" srcOrd="4" destOrd="0" presId="urn:microsoft.com/office/officeart/2005/8/layout/vList3#1"/>
    <dgm:cxn modelId="{EEB7949D-A938-4ACA-9AA2-A17893BDFA20}" type="presParOf" srcId="{B9704D65-91A8-4B16-BF06-89D928F4738F}" destId="{5891A961-8E2D-44E8-826B-ED8FE476E490}" srcOrd="0" destOrd="0" presId="urn:microsoft.com/office/officeart/2005/8/layout/vList3#1"/>
    <dgm:cxn modelId="{22902FED-3D96-4727-90B4-629EA3F818EB}" type="presParOf" srcId="{B9704D65-91A8-4B16-BF06-89D928F4738F}" destId="{9D678C5C-0203-4C48-887A-FF165906CAF7}"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5BCE0-7044-42D0-A770-619123C1C500}">
      <dsp:nvSpPr>
        <dsp:cNvPr id="0" name=""/>
        <dsp:cNvSpPr/>
      </dsp:nvSpPr>
      <dsp:spPr>
        <a:xfrm rot="10800000">
          <a:off x="1616329" y="74279"/>
          <a:ext cx="4865350" cy="949031"/>
        </a:xfrm>
        <a:prstGeom prst="homePlate">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8496" tIns="118110" rIns="220472" bIns="118110" numCol="1" spcCol="1270" anchor="ctr" anchorCtr="0">
          <a:noAutofit/>
        </a:bodyPr>
        <a:lstStyle/>
        <a:p>
          <a:pPr lvl="0" algn="ctr" defTabSz="1377950">
            <a:lnSpc>
              <a:spcPct val="90000"/>
            </a:lnSpc>
            <a:spcBef>
              <a:spcPct val="0"/>
            </a:spcBef>
            <a:spcAft>
              <a:spcPct val="35000"/>
            </a:spcAft>
          </a:pPr>
          <a:r>
            <a:rPr lang="kk-KZ" sz="3100" kern="1200" dirty="0" smtClean="0">
              <a:solidFill>
                <a:srgbClr val="00B0F0"/>
              </a:solidFill>
            </a:rPr>
            <a:t>Сүт тағамдары </a:t>
          </a:r>
          <a:endParaRPr lang="ru-RU" sz="3100" kern="1200" dirty="0">
            <a:solidFill>
              <a:srgbClr val="00B0F0"/>
            </a:solidFill>
          </a:endParaRPr>
        </a:p>
      </dsp:txBody>
      <dsp:txXfrm rot="10800000">
        <a:off x="1853587" y="74279"/>
        <a:ext cx="4628092" cy="949031"/>
      </dsp:txXfrm>
    </dsp:sp>
    <dsp:sp modelId="{D2D255B2-7461-44CE-A15D-4336DDD75759}">
      <dsp:nvSpPr>
        <dsp:cNvPr id="0" name=""/>
        <dsp:cNvSpPr/>
      </dsp:nvSpPr>
      <dsp:spPr>
        <a:xfrm>
          <a:off x="834636" y="681"/>
          <a:ext cx="1563386" cy="1096225"/>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46DADE1-A519-46B5-B09F-6F132F55322F}">
      <dsp:nvSpPr>
        <dsp:cNvPr id="0" name=""/>
        <dsp:cNvSpPr/>
      </dsp:nvSpPr>
      <dsp:spPr>
        <a:xfrm rot="10800000">
          <a:off x="1703165" y="1603090"/>
          <a:ext cx="4865350" cy="949031"/>
        </a:xfrm>
        <a:prstGeom prst="homePlate">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8496" tIns="118110" rIns="220472" bIns="118110" numCol="1" spcCol="1270" anchor="ctr" anchorCtr="0">
          <a:noAutofit/>
        </a:bodyPr>
        <a:lstStyle/>
        <a:p>
          <a:pPr lvl="0" algn="ctr" defTabSz="1377950">
            <a:lnSpc>
              <a:spcPct val="90000"/>
            </a:lnSpc>
            <a:spcBef>
              <a:spcPct val="0"/>
            </a:spcBef>
            <a:spcAft>
              <a:spcPct val="35000"/>
            </a:spcAft>
          </a:pPr>
          <a:r>
            <a:rPr lang="kk-KZ" sz="3100" kern="1200" dirty="0" smtClean="0">
              <a:solidFill>
                <a:srgbClr val="00B0F0"/>
              </a:solidFill>
            </a:rPr>
            <a:t>Ет тағамдары </a:t>
          </a:r>
          <a:endParaRPr lang="ru-RU" sz="3100" kern="1200" dirty="0">
            <a:solidFill>
              <a:srgbClr val="00B0F0"/>
            </a:solidFill>
          </a:endParaRPr>
        </a:p>
      </dsp:txBody>
      <dsp:txXfrm rot="10800000">
        <a:off x="1940423" y="1603090"/>
        <a:ext cx="4628092" cy="949031"/>
      </dsp:txXfrm>
    </dsp:sp>
    <dsp:sp modelId="{1EAC2394-5EFD-4893-837B-A31BC72B9360}">
      <dsp:nvSpPr>
        <dsp:cNvPr id="0" name=""/>
        <dsp:cNvSpPr/>
      </dsp:nvSpPr>
      <dsp:spPr>
        <a:xfrm>
          <a:off x="747799" y="1380200"/>
          <a:ext cx="1910731" cy="1394810"/>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D678C5C-0203-4C48-887A-FF165906CAF7}">
      <dsp:nvSpPr>
        <dsp:cNvPr id="0" name=""/>
        <dsp:cNvSpPr/>
      </dsp:nvSpPr>
      <dsp:spPr>
        <a:xfrm rot="10800000">
          <a:off x="2068500" y="3313142"/>
          <a:ext cx="4219328" cy="949031"/>
        </a:xfrm>
        <a:prstGeom prst="homePlat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8496" tIns="118110" rIns="220472" bIns="118110" numCol="1" spcCol="1270" anchor="ctr" anchorCtr="0">
          <a:noAutofit/>
        </a:bodyPr>
        <a:lstStyle/>
        <a:p>
          <a:pPr lvl="0" algn="ctr" defTabSz="1377950">
            <a:lnSpc>
              <a:spcPct val="90000"/>
            </a:lnSpc>
            <a:spcBef>
              <a:spcPct val="0"/>
            </a:spcBef>
            <a:spcAft>
              <a:spcPct val="35000"/>
            </a:spcAft>
          </a:pPr>
          <a:r>
            <a:rPr lang="kk-KZ" sz="3100" kern="1200" dirty="0" smtClean="0">
              <a:solidFill>
                <a:srgbClr val="00B0F0"/>
              </a:solidFill>
            </a:rPr>
            <a:t>Жеміс тағамдары </a:t>
          </a:r>
          <a:endParaRPr lang="ru-RU" sz="3100" kern="1200" dirty="0">
            <a:solidFill>
              <a:srgbClr val="00B0F0"/>
            </a:solidFill>
          </a:endParaRPr>
        </a:p>
      </dsp:txBody>
      <dsp:txXfrm rot="10800000">
        <a:off x="2305758" y="3313142"/>
        <a:ext cx="3982070" cy="949031"/>
      </dsp:txXfrm>
    </dsp:sp>
    <dsp:sp modelId="{5891A961-8E2D-44E8-826B-ED8FE476E490}">
      <dsp:nvSpPr>
        <dsp:cNvPr id="0" name=""/>
        <dsp:cNvSpPr/>
      </dsp:nvSpPr>
      <dsp:spPr>
        <a:xfrm>
          <a:off x="1028486" y="3058303"/>
          <a:ext cx="1434005" cy="1458708"/>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296C362-2B97-4C98-88F6-217474E5EC65}" type="datetimeFigureOut">
              <a:rPr lang="ru-RU"/>
              <a:pPr>
                <a:defRPr/>
              </a:pPr>
              <a:t>25.12.2017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564A48E-11F9-4A0B-A148-83B3F68FA8EB}" type="slidenum">
              <a:rPr lang="ru-RU"/>
              <a:pPr>
                <a:defRPr/>
              </a:pPr>
              <a:t>‹#›</a:t>
            </a:fld>
            <a:endParaRPr lang="ru-RU"/>
          </a:p>
        </p:txBody>
      </p:sp>
    </p:spTree>
    <p:extLst>
      <p:ext uri="{BB962C8B-B14F-4D97-AF65-F5344CB8AC3E}">
        <p14:creationId xmlns:p14="http://schemas.microsoft.com/office/powerpoint/2010/main" xmlns="" val="2361638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29700"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fld id="{4EDE553B-7E3C-4C9A-B57B-3FDA2F2C4119}" type="slidenum">
              <a:rPr lang="ru-RU" smtClean="0"/>
              <a:pPr eaLnBrk="1" hangingPunct="1"/>
              <a:t>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18068 w 794"/>
                <a:gd name="T1" fmla="*/ 5854 h 414"/>
                <a:gd name="T2" fmla="*/ 16158 w 794"/>
                <a:gd name="T3" fmla="*/ 4714 h 414"/>
                <a:gd name="T4" fmla="*/ 12656 w 794"/>
                <a:gd name="T5" fmla="*/ 3115 h 414"/>
                <a:gd name="T6" fmla="*/ 1615 w 794"/>
                <a:gd name="T7" fmla="*/ 0 h 414"/>
                <a:gd name="T8" fmla="*/ 521 w 794"/>
                <a:gd name="T9" fmla="*/ 295 h 414"/>
                <a:gd name="T10" fmla="*/ 0 w 794"/>
                <a:gd name="T11" fmla="*/ 1231 h 414"/>
                <a:gd name="T12" fmla="*/ 635 w 794"/>
                <a:gd name="T13" fmla="*/ 2299 h 414"/>
                <a:gd name="T14" fmla="*/ 12970 w 794"/>
                <a:gd name="T15" fmla="*/ 6065 h 414"/>
                <a:gd name="T16" fmla="*/ 15673 w 794"/>
                <a:gd name="T17" fmla="*/ 5824 h 414"/>
                <a:gd name="T18" fmla="*/ 17858 w 794"/>
                <a:gd name="T19" fmla="*/ 6136 h 414"/>
                <a:gd name="T20" fmla="*/ 18068 w 794"/>
                <a:gd name="T21" fmla="*/ 5854 h 414"/>
                <a:gd name="T22" fmla="*/ 18068 w 794"/>
                <a:gd name="T23" fmla="*/ 5854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7" name="Freeform 10"/>
            <p:cNvSpPr>
              <a:spLocks/>
            </p:cNvSpPr>
            <p:nvPr userDrawn="1"/>
          </p:nvSpPr>
          <p:spPr bwMode="auto">
            <a:xfrm>
              <a:off x="166" y="261"/>
              <a:ext cx="2244" cy="1007"/>
            </a:xfrm>
            <a:custGeom>
              <a:avLst/>
              <a:gdLst>
                <a:gd name="T0" fmla="*/ 388 w 1586"/>
                <a:gd name="T1" fmla="*/ 0 h 821"/>
                <a:gd name="T2" fmla="*/ 3769 w 1586"/>
                <a:gd name="T3" fmla="*/ 958 h 821"/>
                <a:gd name="T4" fmla="*/ 4044 w 1586"/>
                <a:gd name="T5" fmla="*/ 1177 h 821"/>
                <a:gd name="T6" fmla="*/ 4492 w 1586"/>
                <a:gd name="T7" fmla="*/ 1461 h 821"/>
                <a:gd name="T8" fmla="*/ 4433 w 1586"/>
                <a:gd name="T9" fmla="*/ 1515 h 821"/>
                <a:gd name="T10" fmla="*/ 3823 w 1586"/>
                <a:gd name="T11" fmla="*/ 1452 h 821"/>
                <a:gd name="T12" fmla="*/ 3243 w 1586"/>
                <a:gd name="T13" fmla="*/ 1496 h 821"/>
                <a:gd name="T14" fmla="*/ 117 w 1586"/>
                <a:gd name="T15" fmla="*/ 551 h 821"/>
                <a:gd name="T16" fmla="*/ 0 w 1586"/>
                <a:gd name="T17" fmla="*/ 277 h 821"/>
                <a:gd name="T18" fmla="*/ 130 w 1586"/>
                <a:gd name="T19" fmla="*/ 59 h 821"/>
                <a:gd name="T20" fmla="*/ 388 w 1586"/>
                <a:gd name="T21" fmla="*/ 0 h 821"/>
                <a:gd name="T22" fmla="*/ 38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8" name="Freeform 11"/>
            <p:cNvSpPr>
              <a:spLocks/>
            </p:cNvSpPr>
            <p:nvPr userDrawn="1"/>
          </p:nvSpPr>
          <p:spPr bwMode="auto">
            <a:xfrm>
              <a:off x="474" y="344"/>
              <a:ext cx="1488" cy="919"/>
            </a:xfrm>
            <a:custGeom>
              <a:avLst/>
              <a:gdLst>
                <a:gd name="T0" fmla="*/ 0 w 1049"/>
                <a:gd name="T1" fmla="*/ 605 h 747"/>
                <a:gd name="T2" fmla="*/ 2631 w 1049"/>
                <a:gd name="T3" fmla="*/ 1391 h 747"/>
                <a:gd name="T4" fmla="*/ 2680 w 1049"/>
                <a:gd name="T5" fmla="*/ 994 h 747"/>
                <a:gd name="T6" fmla="*/ 2994 w 1049"/>
                <a:gd name="T7" fmla="*/ 786 h 747"/>
                <a:gd name="T8" fmla="*/ 223 w 1049"/>
                <a:gd name="T9" fmla="*/ 0 h 747"/>
                <a:gd name="T10" fmla="*/ 0 w 1049"/>
                <a:gd name="T11" fmla="*/ 236 h 747"/>
                <a:gd name="T12" fmla="*/ 0 w 1049"/>
                <a:gd name="T13" fmla="*/ 605 h 747"/>
                <a:gd name="T14" fmla="*/ 0 w 1049"/>
                <a:gd name="T15" fmla="*/ 60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310 w 150"/>
                  <a:gd name="T1" fmla="*/ 0 h 173"/>
                  <a:gd name="T2" fmla="*/ 114 w 150"/>
                  <a:gd name="T3" fmla="*/ 125 h 173"/>
                  <a:gd name="T4" fmla="*/ 0 w 150"/>
                  <a:gd name="T5" fmla="*/ 328 h 173"/>
                  <a:gd name="T6" fmla="*/ 226 w 150"/>
                  <a:gd name="T7" fmla="*/ 303 h 173"/>
                  <a:gd name="T8" fmla="*/ 291 w 150"/>
                  <a:gd name="T9" fmla="*/ 160 h 173"/>
                  <a:gd name="T10" fmla="*/ 424 w 150"/>
                  <a:gd name="T11" fmla="*/ 51 h 173"/>
                  <a:gd name="T12" fmla="*/ 310 w 150"/>
                  <a:gd name="T13" fmla="*/ 0 h 173"/>
                  <a:gd name="T14" fmla="*/ 3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1" name="Freeform 14"/>
              <p:cNvSpPr>
                <a:spLocks/>
              </p:cNvSpPr>
              <p:nvPr userDrawn="1"/>
            </p:nvSpPr>
            <p:spPr bwMode="auto">
              <a:xfrm>
                <a:off x="123" y="148"/>
                <a:ext cx="2386" cy="1081"/>
              </a:xfrm>
              <a:custGeom>
                <a:avLst/>
                <a:gdLst>
                  <a:gd name="T0" fmla="*/ 443 w 1684"/>
                  <a:gd name="T1" fmla="*/ 0 h 880"/>
                  <a:gd name="T2" fmla="*/ 179 w 1684"/>
                  <a:gd name="T3" fmla="*/ 97 h 880"/>
                  <a:gd name="T4" fmla="*/ 0 w 1684"/>
                  <a:gd name="T5" fmla="*/ 386 h 880"/>
                  <a:gd name="T6" fmla="*/ 191 w 1684"/>
                  <a:gd name="T7" fmla="*/ 665 h 880"/>
                  <a:gd name="T8" fmla="*/ 3362 w 1684"/>
                  <a:gd name="T9" fmla="*/ 1607 h 880"/>
                  <a:gd name="T10" fmla="*/ 4045 w 1684"/>
                  <a:gd name="T11" fmla="*/ 1548 h 880"/>
                  <a:gd name="T12" fmla="*/ 4598 w 1684"/>
                  <a:gd name="T13" fmla="*/ 1631 h 880"/>
                  <a:gd name="T14" fmla="*/ 4790 w 1684"/>
                  <a:gd name="T15" fmla="*/ 1499 h 880"/>
                  <a:gd name="T16" fmla="*/ 4272 w 1684"/>
                  <a:gd name="T17" fmla="*/ 1231 h 880"/>
                  <a:gd name="T18" fmla="*/ 4061 w 1684"/>
                  <a:gd name="T19" fmla="*/ 950 h 880"/>
                  <a:gd name="T20" fmla="*/ 3895 w 1684"/>
                  <a:gd name="T21" fmla="*/ 977 h 880"/>
                  <a:gd name="T22" fmla="*/ 4093 w 1684"/>
                  <a:gd name="T23" fmla="*/ 1231 h 880"/>
                  <a:gd name="T24" fmla="*/ 4489 w 1684"/>
                  <a:gd name="T25" fmla="*/ 1501 h 880"/>
                  <a:gd name="T26" fmla="*/ 4020 w 1684"/>
                  <a:gd name="T27" fmla="*/ 1459 h 880"/>
                  <a:gd name="T28" fmla="*/ 3467 w 1684"/>
                  <a:gd name="T29" fmla="*/ 1508 h 880"/>
                  <a:gd name="T30" fmla="*/ 3569 w 1684"/>
                  <a:gd name="T31" fmla="*/ 1204 h 880"/>
                  <a:gd name="T32" fmla="*/ 3806 w 1684"/>
                  <a:gd name="T33" fmla="*/ 997 h 880"/>
                  <a:gd name="T34" fmla="*/ 3529 w 1684"/>
                  <a:gd name="T35" fmla="*/ 1023 h 880"/>
                  <a:gd name="T36" fmla="*/ 3314 w 1684"/>
                  <a:gd name="T37" fmla="*/ 1220 h 880"/>
                  <a:gd name="T38" fmla="*/ 3240 w 1684"/>
                  <a:gd name="T39" fmla="*/ 1467 h 880"/>
                  <a:gd name="T40" fmla="*/ 305 w 1684"/>
                  <a:gd name="T41" fmla="*/ 575 h 880"/>
                  <a:gd name="T42" fmla="*/ 227 w 1684"/>
                  <a:gd name="T43" fmla="*/ 398 h 880"/>
                  <a:gd name="T44" fmla="*/ 293 w 1684"/>
                  <a:gd name="T45" fmla="*/ 177 h 880"/>
                  <a:gd name="T46" fmla="*/ 616 w 1684"/>
                  <a:gd name="T47" fmla="*/ 0 h 880"/>
                  <a:gd name="T48" fmla="*/ 443 w 1684"/>
                  <a:gd name="T49" fmla="*/ 0 h 880"/>
                  <a:gd name="T50" fmla="*/ 443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2" name="Freeform 15"/>
              <p:cNvSpPr>
                <a:spLocks/>
              </p:cNvSpPr>
              <p:nvPr userDrawn="1"/>
            </p:nvSpPr>
            <p:spPr bwMode="auto">
              <a:xfrm>
                <a:off x="324" y="158"/>
                <a:ext cx="1686" cy="614"/>
              </a:xfrm>
              <a:custGeom>
                <a:avLst/>
                <a:gdLst>
                  <a:gd name="T0" fmla="*/ 285 w 1190"/>
                  <a:gd name="T1" fmla="*/ 0 h 500"/>
                  <a:gd name="T2" fmla="*/ 3385 w 1190"/>
                  <a:gd name="T3" fmla="*/ 907 h 500"/>
                  <a:gd name="T4" fmla="*/ 3059 w 1190"/>
                  <a:gd name="T5" fmla="*/ 926 h 500"/>
                  <a:gd name="T6" fmla="*/ 0 w 1190"/>
                  <a:gd name="T7" fmla="*/ 50 h 500"/>
                  <a:gd name="T8" fmla="*/ 285 w 1190"/>
                  <a:gd name="T9" fmla="*/ 0 h 500"/>
                  <a:gd name="T10" fmla="*/ 285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3" name="Freeform 16"/>
              <p:cNvSpPr>
                <a:spLocks/>
              </p:cNvSpPr>
              <p:nvPr userDrawn="1"/>
            </p:nvSpPr>
            <p:spPr bwMode="auto">
              <a:xfrm>
                <a:off x="409" y="251"/>
                <a:ext cx="227" cy="410"/>
              </a:xfrm>
              <a:custGeom>
                <a:avLst/>
                <a:gdLst>
                  <a:gd name="T0" fmla="*/ 332 w 160"/>
                  <a:gd name="T1" fmla="*/ 0 h 335"/>
                  <a:gd name="T2" fmla="*/ 54 w 160"/>
                  <a:gd name="T3" fmla="*/ 195 h 335"/>
                  <a:gd name="T4" fmla="*/ 0 w 160"/>
                  <a:gd name="T5" fmla="*/ 421 h 335"/>
                  <a:gd name="T6" fmla="*/ 95 w 160"/>
                  <a:gd name="T7" fmla="*/ 575 h 335"/>
                  <a:gd name="T8" fmla="*/ 268 w 160"/>
                  <a:gd name="T9" fmla="*/ 614 h 335"/>
                  <a:gd name="T10" fmla="*/ 217 w 160"/>
                  <a:gd name="T11" fmla="*/ 281 h 335"/>
                  <a:gd name="T12" fmla="*/ 457 w 160"/>
                  <a:gd name="T13" fmla="*/ 32 h 335"/>
                  <a:gd name="T14" fmla="*/ 332 w 160"/>
                  <a:gd name="T15" fmla="*/ 0 h 335"/>
                  <a:gd name="T16" fmla="*/ 332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4" name="Freeform 17"/>
              <p:cNvSpPr>
                <a:spLocks/>
              </p:cNvSpPr>
              <p:nvPr userDrawn="1"/>
            </p:nvSpPr>
            <p:spPr bwMode="auto">
              <a:xfrm>
                <a:off x="846" y="536"/>
                <a:ext cx="691" cy="364"/>
              </a:xfrm>
              <a:custGeom>
                <a:avLst/>
                <a:gdLst>
                  <a:gd name="T0" fmla="*/ 40 w 489"/>
                  <a:gd name="T1" fmla="*/ 64 h 296"/>
                  <a:gd name="T2" fmla="*/ 451 w 489"/>
                  <a:gd name="T3" fmla="*/ 123 h 296"/>
                  <a:gd name="T4" fmla="*/ 914 w 489"/>
                  <a:gd name="T5" fmla="*/ 255 h 296"/>
                  <a:gd name="T6" fmla="*/ 1242 w 489"/>
                  <a:gd name="T7" fmla="*/ 453 h 296"/>
                  <a:gd name="T8" fmla="*/ 920 w 489"/>
                  <a:gd name="T9" fmla="*/ 428 h 296"/>
                  <a:gd name="T10" fmla="*/ 391 w 489"/>
                  <a:gd name="T11" fmla="*/ 272 h 296"/>
                  <a:gd name="T12" fmla="*/ 141 w 489"/>
                  <a:gd name="T13" fmla="*/ 149 h 296"/>
                  <a:gd name="T14" fmla="*/ 301 w 489"/>
                  <a:gd name="T15" fmla="*/ 303 h 296"/>
                  <a:gd name="T16" fmla="*/ 767 w 489"/>
                  <a:gd name="T17" fmla="*/ 502 h 296"/>
                  <a:gd name="T18" fmla="*/ 1314 w 489"/>
                  <a:gd name="T19" fmla="*/ 551 h 296"/>
                  <a:gd name="T20" fmla="*/ 1379 w 489"/>
                  <a:gd name="T21" fmla="*/ 416 h 296"/>
                  <a:gd name="T22" fmla="*/ 1112 w 489"/>
                  <a:gd name="T23" fmla="*/ 224 h 296"/>
                  <a:gd name="T24" fmla="*/ 479 w 489"/>
                  <a:gd name="T25" fmla="*/ 32 h 296"/>
                  <a:gd name="T26" fmla="*/ 0 w 489"/>
                  <a:gd name="T27" fmla="*/ 0 h 296"/>
                  <a:gd name="T28" fmla="*/ 40 w 489"/>
                  <a:gd name="T29" fmla="*/ 64 h 296"/>
                  <a:gd name="T30" fmla="*/ 40 w 489"/>
                  <a:gd name="T31" fmla="*/ 6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395 w 794"/>
                <a:gd name="T1" fmla="*/ 140 h 414"/>
                <a:gd name="T2" fmla="*/ 353 w 794"/>
                <a:gd name="T3" fmla="*/ 113 h 414"/>
                <a:gd name="T4" fmla="*/ 276 w 794"/>
                <a:gd name="T5" fmla="*/ 74 h 414"/>
                <a:gd name="T6" fmla="*/ 35 w 794"/>
                <a:gd name="T7" fmla="*/ 0 h 414"/>
                <a:gd name="T8" fmla="*/ 11 w 794"/>
                <a:gd name="T9" fmla="*/ 7 h 414"/>
                <a:gd name="T10" fmla="*/ 0 w 794"/>
                <a:gd name="T11" fmla="*/ 30 h 414"/>
                <a:gd name="T12" fmla="*/ 13 w 794"/>
                <a:gd name="T13" fmla="*/ 55 h 414"/>
                <a:gd name="T14" fmla="*/ 284 w 794"/>
                <a:gd name="T15" fmla="*/ 145 h 414"/>
                <a:gd name="T16" fmla="*/ 343 w 794"/>
                <a:gd name="T17" fmla="*/ 139 h 414"/>
                <a:gd name="T18" fmla="*/ 391 w 794"/>
                <a:gd name="T19" fmla="*/ 147 h 414"/>
                <a:gd name="T20" fmla="*/ 395 w 794"/>
                <a:gd name="T21" fmla="*/ 140 h 414"/>
                <a:gd name="T22" fmla="*/ 395 w 794"/>
                <a:gd name="T23" fmla="*/ 14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7" name="Freeform 20"/>
            <p:cNvSpPr>
              <a:spLocks/>
            </p:cNvSpPr>
            <p:nvPr userDrawn="1"/>
          </p:nvSpPr>
          <p:spPr bwMode="auto">
            <a:xfrm rot="7320404">
              <a:off x="4893" y="2923"/>
              <a:ext cx="627" cy="290"/>
            </a:xfrm>
            <a:custGeom>
              <a:avLst/>
              <a:gdLst>
                <a:gd name="T0" fmla="*/ 8 w 1586"/>
                <a:gd name="T1" fmla="*/ 0 h 821"/>
                <a:gd name="T2" fmla="*/ 82 w 1586"/>
                <a:gd name="T3" fmla="*/ 23 h 821"/>
                <a:gd name="T4" fmla="*/ 88 w 1586"/>
                <a:gd name="T5" fmla="*/ 28 h 821"/>
                <a:gd name="T6" fmla="*/ 98 w 1586"/>
                <a:gd name="T7" fmla="*/ 35 h 821"/>
                <a:gd name="T8" fmla="*/ 97 w 1586"/>
                <a:gd name="T9" fmla="*/ 36 h 821"/>
                <a:gd name="T10" fmla="*/ 83 w 1586"/>
                <a:gd name="T11" fmla="*/ 35 h 821"/>
                <a:gd name="T12" fmla="*/ 71 w 1586"/>
                <a:gd name="T13" fmla="*/ 36 h 821"/>
                <a:gd name="T14" fmla="*/ 3 w 1586"/>
                <a:gd name="T15" fmla="*/ 13 h 821"/>
                <a:gd name="T16" fmla="*/ 0 w 1586"/>
                <a:gd name="T17" fmla="*/ 7 h 821"/>
                <a:gd name="T18" fmla="*/ 3 w 1586"/>
                <a:gd name="T19" fmla="*/ 1 h 821"/>
                <a:gd name="T20" fmla="*/ 8 w 1586"/>
                <a:gd name="T21" fmla="*/ 0 h 821"/>
                <a:gd name="T22" fmla="*/ 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8" name="Freeform 21"/>
            <p:cNvSpPr>
              <a:spLocks/>
            </p:cNvSpPr>
            <p:nvPr userDrawn="1"/>
          </p:nvSpPr>
          <p:spPr bwMode="auto">
            <a:xfrm rot="7320404">
              <a:off x="5000" y="2912"/>
              <a:ext cx="416" cy="265"/>
            </a:xfrm>
            <a:custGeom>
              <a:avLst/>
              <a:gdLst>
                <a:gd name="T0" fmla="*/ 0 w 1049"/>
                <a:gd name="T1" fmla="*/ 15 h 747"/>
                <a:gd name="T2" fmla="*/ 58 w 1049"/>
                <a:gd name="T3" fmla="*/ 33 h 747"/>
                <a:gd name="T4" fmla="*/ 59 w 1049"/>
                <a:gd name="T5" fmla="*/ 24 h 747"/>
                <a:gd name="T6" fmla="*/ 65 w 1049"/>
                <a:gd name="T7" fmla="*/ 19 h 747"/>
                <a:gd name="T8" fmla="*/ 5 w 1049"/>
                <a:gd name="T9" fmla="*/ 0 h 747"/>
                <a:gd name="T10" fmla="*/ 0 w 1049"/>
                <a:gd name="T11" fmla="*/ 6 h 747"/>
                <a:gd name="T12" fmla="*/ 0 w 1049"/>
                <a:gd name="T13" fmla="*/ 15 h 747"/>
                <a:gd name="T14" fmla="*/ 0 w 1049"/>
                <a:gd name="T15" fmla="*/ 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7 w 150"/>
                  <a:gd name="T1" fmla="*/ 0 h 173"/>
                  <a:gd name="T2" fmla="*/ 2 w 150"/>
                  <a:gd name="T3" fmla="*/ 3 h 173"/>
                  <a:gd name="T4" fmla="*/ 0 w 150"/>
                  <a:gd name="T5" fmla="*/ 8 h 173"/>
                  <a:gd name="T6" fmla="*/ 5 w 150"/>
                  <a:gd name="T7" fmla="*/ 7 h 173"/>
                  <a:gd name="T8" fmla="*/ 6 w 150"/>
                  <a:gd name="T9" fmla="*/ 4 h 173"/>
                  <a:gd name="T10" fmla="*/ 9 w 150"/>
                  <a:gd name="T11" fmla="*/ 1 h 173"/>
                  <a:gd name="T12" fmla="*/ 7 w 150"/>
                  <a:gd name="T13" fmla="*/ 0 h 173"/>
                  <a:gd name="T14" fmla="*/ 7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21" name="Freeform 24"/>
              <p:cNvSpPr>
                <a:spLocks/>
              </p:cNvSpPr>
              <p:nvPr userDrawn="1"/>
            </p:nvSpPr>
            <p:spPr bwMode="auto">
              <a:xfrm rot="7320404">
                <a:off x="4887" y="2930"/>
                <a:ext cx="667" cy="311"/>
              </a:xfrm>
              <a:custGeom>
                <a:avLst/>
                <a:gdLst>
                  <a:gd name="T0" fmla="*/ 10 w 1684"/>
                  <a:gd name="T1" fmla="*/ 0 h 880"/>
                  <a:gd name="T2" fmla="*/ 4 w 1684"/>
                  <a:gd name="T3" fmla="*/ 2 h 880"/>
                  <a:gd name="T4" fmla="*/ 0 w 1684"/>
                  <a:gd name="T5" fmla="*/ 9 h 880"/>
                  <a:gd name="T6" fmla="*/ 4 w 1684"/>
                  <a:gd name="T7" fmla="*/ 16 h 880"/>
                  <a:gd name="T8" fmla="*/ 73 w 1684"/>
                  <a:gd name="T9" fmla="*/ 38 h 880"/>
                  <a:gd name="T10" fmla="*/ 88 w 1684"/>
                  <a:gd name="T11" fmla="*/ 37 h 880"/>
                  <a:gd name="T12" fmla="*/ 100 w 1684"/>
                  <a:gd name="T13" fmla="*/ 39 h 880"/>
                  <a:gd name="T14" fmla="*/ 105 w 1684"/>
                  <a:gd name="T15" fmla="*/ 36 h 880"/>
                  <a:gd name="T16" fmla="*/ 93 w 1684"/>
                  <a:gd name="T17" fmla="*/ 29 h 880"/>
                  <a:gd name="T18" fmla="*/ 89 w 1684"/>
                  <a:gd name="T19" fmla="*/ 23 h 880"/>
                  <a:gd name="T20" fmla="*/ 85 w 1684"/>
                  <a:gd name="T21" fmla="*/ 23 h 880"/>
                  <a:gd name="T22" fmla="*/ 90 w 1684"/>
                  <a:gd name="T23" fmla="*/ 29 h 880"/>
                  <a:gd name="T24" fmla="*/ 98 w 1684"/>
                  <a:gd name="T25" fmla="*/ 36 h 880"/>
                  <a:gd name="T26" fmla="*/ 88 w 1684"/>
                  <a:gd name="T27" fmla="*/ 35 h 880"/>
                  <a:gd name="T28" fmla="*/ 76 w 1684"/>
                  <a:gd name="T29" fmla="*/ 36 h 880"/>
                  <a:gd name="T30" fmla="*/ 78 w 1684"/>
                  <a:gd name="T31" fmla="*/ 29 h 880"/>
                  <a:gd name="T32" fmla="*/ 83 w 1684"/>
                  <a:gd name="T33" fmla="*/ 24 h 880"/>
                  <a:gd name="T34" fmla="*/ 77 w 1684"/>
                  <a:gd name="T35" fmla="*/ 24 h 880"/>
                  <a:gd name="T36" fmla="*/ 72 w 1684"/>
                  <a:gd name="T37" fmla="*/ 29 h 880"/>
                  <a:gd name="T38" fmla="*/ 71 w 1684"/>
                  <a:gd name="T39" fmla="*/ 35 h 880"/>
                  <a:gd name="T40" fmla="*/ 7 w 1684"/>
                  <a:gd name="T41" fmla="*/ 14 h 880"/>
                  <a:gd name="T42" fmla="*/ 5 w 1684"/>
                  <a:gd name="T43" fmla="*/ 10 h 880"/>
                  <a:gd name="T44" fmla="*/ 6 w 1684"/>
                  <a:gd name="T45" fmla="*/ 4 h 880"/>
                  <a:gd name="T46" fmla="*/ 13 w 1684"/>
                  <a:gd name="T47" fmla="*/ 0 h 880"/>
                  <a:gd name="T48" fmla="*/ 10 w 1684"/>
                  <a:gd name="T49" fmla="*/ 0 h 880"/>
                  <a:gd name="T50" fmla="*/ 1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22" name="Freeform 25"/>
              <p:cNvSpPr>
                <a:spLocks/>
              </p:cNvSpPr>
              <p:nvPr userDrawn="1"/>
            </p:nvSpPr>
            <p:spPr bwMode="auto">
              <a:xfrm rot="7320404">
                <a:off x="5062" y="2997"/>
                <a:ext cx="472" cy="176"/>
              </a:xfrm>
              <a:custGeom>
                <a:avLst/>
                <a:gdLst>
                  <a:gd name="T0" fmla="*/ 6 w 1190"/>
                  <a:gd name="T1" fmla="*/ 0 h 500"/>
                  <a:gd name="T2" fmla="*/ 74 w 1190"/>
                  <a:gd name="T3" fmla="*/ 21 h 500"/>
                  <a:gd name="T4" fmla="*/ 67 w 1190"/>
                  <a:gd name="T5" fmla="*/ 22 h 500"/>
                  <a:gd name="T6" fmla="*/ 0 w 1190"/>
                  <a:gd name="T7" fmla="*/ 1 h 500"/>
                  <a:gd name="T8" fmla="*/ 6 w 1190"/>
                  <a:gd name="T9" fmla="*/ 0 h 500"/>
                  <a:gd name="T10" fmla="*/ 6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23" name="Freeform 26"/>
              <p:cNvSpPr>
                <a:spLocks/>
              </p:cNvSpPr>
              <p:nvPr userDrawn="1"/>
            </p:nvSpPr>
            <p:spPr bwMode="auto">
              <a:xfrm rot="7320404">
                <a:off x="5363" y="2874"/>
                <a:ext cx="63" cy="118"/>
              </a:xfrm>
              <a:custGeom>
                <a:avLst/>
                <a:gdLst>
                  <a:gd name="T0" fmla="*/ 7 w 160"/>
                  <a:gd name="T1" fmla="*/ 0 h 335"/>
                  <a:gd name="T2" fmla="*/ 1 w 160"/>
                  <a:gd name="T3" fmla="*/ 5 h 335"/>
                  <a:gd name="T4" fmla="*/ 0 w 160"/>
                  <a:gd name="T5" fmla="*/ 10 h 335"/>
                  <a:gd name="T6" fmla="*/ 2 w 160"/>
                  <a:gd name="T7" fmla="*/ 14 h 335"/>
                  <a:gd name="T8" fmla="*/ 6 w 160"/>
                  <a:gd name="T9" fmla="*/ 15 h 335"/>
                  <a:gd name="T10" fmla="*/ 5 w 160"/>
                  <a:gd name="T11" fmla="*/ 7 h 335"/>
                  <a:gd name="T12" fmla="*/ 10 w 160"/>
                  <a:gd name="T13" fmla="*/ 1 h 335"/>
                  <a:gd name="T14" fmla="*/ 7 w 160"/>
                  <a:gd name="T15" fmla="*/ 0 h 335"/>
                  <a:gd name="T16" fmla="*/ 7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24" name="Freeform 27"/>
              <p:cNvSpPr>
                <a:spLocks/>
              </p:cNvSpPr>
              <p:nvPr userDrawn="1"/>
            </p:nvSpPr>
            <p:spPr bwMode="auto">
              <a:xfrm rot="7320404">
                <a:off x="5136" y="3000"/>
                <a:ext cx="193" cy="104"/>
              </a:xfrm>
              <a:custGeom>
                <a:avLst/>
                <a:gdLst>
                  <a:gd name="T0" fmla="*/ 1 w 489"/>
                  <a:gd name="T1" fmla="*/ 1 h 296"/>
                  <a:gd name="T2" fmla="*/ 10 w 489"/>
                  <a:gd name="T3" fmla="*/ 3 h 296"/>
                  <a:gd name="T4" fmla="*/ 20 w 489"/>
                  <a:gd name="T5" fmla="*/ 6 h 296"/>
                  <a:gd name="T6" fmla="*/ 27 w 489"/>
                  <a:gd name="T7" fmla="*/ 11 h 296"/>
                  <a:gd name="T8" fmla="*/ 20 w 489"/>
                  <a:gd name="T9" fmla="*/ 10 h 296"/>
                  <a:gd name="T10" fmla="*/ 9 w 489"/>
                  <a:gd name="T11" fmla="*/ 6 h 296"/>
                  <a:gd name="T12" fmla="*/ 3 w 489"/>
                  <a:gd name="T13" fmla="*/ 4 h 296"/>
                  <a:gd name="T14" fmla="*/ 7 w 489"/>
                  <a:gd name="T15" fmla="*/ 7 h 296"/>
                  <a:gd name="T16" fmla="*/ 17 w 489"/>
                  <a:gd name="T17" fmla="*/ 12 h 296"/>
                  <a:gd name="T18" fmla="*/ 29 w 489"/>
                  <a:gd name="T19" fmla="*/ 13 h 296"/>
                  <a:gd name="T20" fmla="*/ 30 w 489"/>
                  <a:gd name="T21" fmla="*/ 10 h 296"/>
                  <a:gd name="T22" fmla="*/ 24 w 489"/>
                  <a:gd name="T23" fmla="*/ 5 h 296"/>
                  <a:gd name="T24" fmla="*/ 10 w 489"/>
                  <a:gd name="T25" fmla="*/ 1 h 296"/>
                  <a:gd name="T26" fmla="*/ 0 w 489"/>
                  <a:gd name="T27" fmla="*/ 0 h 296"/>
                  <a:gd name="T28" fmla="*/ 1 w 489"/>
                  <a:gd name="T29" fmla="*/ 1 h 296"/>
                  <a:gd name="T30" fmla="*/ 1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99331"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xmlns="">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ru-RU" noProof="0" smtClean="0"/>
              <a:t>Образец заголовка</a:t>
            </a:r>
          </a:p>
        </p:txBody>
      </p:sp>
      <p:sp>
        <p:nvSpPr>
          <p:cNvPr id="99332"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ru-RU" noProof="0" smtClean="0"/>
              <a:t>Образец подзаголовка</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ru-RU"/>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r>
              <a:rPr lang="en-US"/>
              <a:t>www.ZHARAR.com</a:t>
            </a:r>
            <a:endParaRPr lang="ru-RU"/>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52325CF9-6DD9-4A3B-BD28-6E8C477498FD}" type="slidenum">
              <a:rPr lang="ru-RU"/>
              <a:pPr>
                <a:defRPr/>
              </a:pPr>
              <a:t>‹#›</a:t>
            </a:fld>
            <a:endParaRPr lang="ru-RU"/>
          </a:p>
        </p:txBody>
      </p:sp>
    </p:spTree>
    <p:extLst>
      <p:ext uri="{BB962C8B-B14F-4D97-AF65-F5344CB8AC3E}">
        <p14:creationId xmlns:p14="http://schemas.microsoft.com/office/powerpoint/2010/main" xmlns="" val="2674232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r>
              <a:rPr lang="en-US"/>
              <a:t>www.ZHARAR.com</a:t>
            </a: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89630AD0-360D-466C-8801-7B5FACE5C7EE}" type="slidenum">
              <a:rPr lang="ru-RU"/>
              <a:pPr>
                <a:defRPr/>
              </a:pPr>
              <a:t>‹#›</a:t>
            </a:fld>
            <a:endParaRPr lang="ru-RU"/>
          </a:p>
        </p:txBody>
      </p:sp>
    </p:spTree>
    <p:extLst>
      <p:ext uri="{BB962C8B-B14F-4D97-AF65-F5344CB8AC3E}">
        <p14:creationId xmlns:p14="http://schemas.microsoft.com/office/powerpoint/2010/main" xmlns="" val="279028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57950" y="152400"/>
            <a:ext cx="1924050" cy="5334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152400"/>
            <a:ext cx="5619750" cy="5334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r>
              <a:rPr lang="en-US"/>
              <a:t>www.ZHARAR.com</a:t>
            </a: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5A29B521-975E-427C-BFCC-DE82DA57EA88}" type="slidenum">
              <a:rPr lang="ru-RU"/>
              <a:pPr>
                <a:defRPr/>
              </a:pPr>
              <a:t>‹#›</a:t>
            </a:fld>
            <a:endParaRPr lang="ru-RU"/>
          </a:p>
        </p:txBody>
      </p:sp>
    </p:spTree>
    <p:extLst>
      <p:ext uri="{BB962C8B-B14F-4D97-AF65-F5344CB8AC3E}">
        <p14:creationId xmlns:p14="http://schemas.microsoft.com/office/powerpoint/2010/main" xmlns="" val="108639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r>
              <a:rPr lang="en-US"/>
              <a:t>www.ZHARAR.com</a:t>
            </a: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5B6CEDCB-0509-44F7-B0DB-55A7D1D846FA}" type="slidenum">
              <a:rPr lang="ru-RU"/>
              <a:pPr>
                <a:defRPr/>
              </a:pPr>
              <a:t>‹#›</a:t>
            </a:fld>
            <a:endParaRPr lang="ru-RU"/>
          </a:p>
        </p:txBody>
      </p:sp>
    </p:spTree>
    <p:extLst>
      <p:ext uri="{BB962C8B-B14F-4D97-AF65-F5344CB8AC3E}">
        <p14:creationId xmlns:p14="http://schemas.microsoft.com/office/powerpoint/2010/main" xmlns="" val="116688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r>
              <a:rPr lang="en-US"/>
              <a:t>www.ZHARAR.com</a:t>
            </a: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D6D0C6B3-C1CE-4132-93D6-B34CEC7AAC57}" type="slidenum">
              <a:rPr lang="ru-RU"/>
              <a:pPr>
                <a:defRPr/>
              </a:pPr>
              <a:t>‹#›</a:t>
            </a:fld>
            <a:endParaRPr lang="ru-RU"/>
          </a:p>
        </p:txBody>
      </p:sp>
    </p:spTree>
    <p:extLst>
      <p:ext uri="{BB962C8B-B14F-4D97-AF65-F5344CB8AC3E}">
        <p14:creationId xmlns:p14="http://schemas.microsoft.com/office/powerpoint/2010/main" xmlns="" val="703850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endParaRPr lang="ru-RU"/>
          </a:p>
        </p:txBody>
      </p:sp>
      <p:sp>
        <p:nvSpPr>
          <p:cNvPr id="6" name="Rectangle 6"/>
          <p:cNvSpPr>
            <a:spLocks noGrp="1" noChangeArrowheads="1"/>
          </p:cNvSpPr>
          <p:nvPr>
            <p:ph type="ftr" sz="quarter" idx="11"/>
          </p:nvPr>
        </p:nvSpPr>
        <p:spPr>
          <a:ln/>
        </p:spPr>
        <p:txBody>
          <a:bodyPr/>
          <a:lstStyle>
            <a:lvl1pPr>
              <a:defRPr/>
            </a:lvl1pPr>
          </a:lstStyle>
          <a:p>
            <a:pPr>
              <a:defRPr/>
            </a:pPr>
            <a:r>
              <a:rPr lang="en-US"/>
              <a:t>www.ZHARAR.com</a:t>
            </a:r>
            <a:endParaRPr lang="ru-RU"/>
          </a:p>
        </p:txBody>
      </p:sp>
      <p:sp>
        <p:nvSpPr>
          <p:cNvPr id="7" name="Rectangle 7"/>
          <p:cNvSpPr>
            <a:spLocks noGrp="1" noChangeArrowheads="1"/>
          </p:cNvSpPr>
          <p:nvPr>
            <p:ph type="sldNum" sz="quarter" idx="12"/>
          </p:nvPr>
        </p:nvSpPr>
        <p:spPr>
          <a:ln/>
        </p:spPr>
        <p:txBody>
          <a:bodyPr/>
          <a:lstStyle>
            <a:lvl1pPr>
              <a:defRPr/>
            </a:lvl1pPr>
          </a:lstStyle>
          <a:p>
            <a:pPr>
              <a:defRPr/>
            </a:pPr>
            <a:fld id="{25EBECCB-66A6-4DF3-A04E-77D4610DF86D}" type="slidenum">
              <a:rPr lang="ru-RU"/>
              <a:pPr>
                <a:defRPr/>
              </a:pPr>
              <a:t>‹#›</a:t>
            </a:fld>
            <a:endParaRPr lang="ru-RU"/>
          </a:p>
        </p:txBody>
      </p:sp>
    </p:spTree>
    <p:extLst>
      <p:ext uri="{BB962C8B-B14F-4D97-AF65-F5344CB8AC3E}">
        <p14:creationId xmlns:p14="http://schemas.microsoft.com/office/powerpoint/2010/main" xmlns="" val="170026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sz="half" idx="10"/>
          </p:nvPr>
        </p:nvSpPr>
        <p:spPr>
          <a:ln/>
        </p:spPr>
        <p:txBody>
          <a:bodyPr/>
          <a:lstStyle>
            <a:lvl1pPr>
              <a:defRPr/>
            </a:lvl1pPr>
          </a:lstStyle>
          <a:p>
            <a:pPr>
              <a:defRPr/>
            </a:pPr>
            <a:endParaRPr lang="ru-RU"/>
          </a:p>
        </p:txBody>
      </p:sp>
      <p:sp>
        <p:nvSpPr>
          <p:cNvPr id="8" name="Rectangle 6"/>
          <p:cNvSpPr>
            <a:spLocks noGrp="1" noChangeArrowheads="1"/>
          </p:cNvSpPr>
          <p:nvPr>
            <p:ph type="ftr" sz="quarter" idx="11"/>
          </p:nvPr>
        </p:nvSpPr>
        <p:spPr>
          <a:ln/>
        </p:spPr>
        <p:txBody>
          <a:bodyPr/>
          <a:lstStyle>
            <a:lvl1pPr>
              <a:defRPr/>
            </a:lvl1pPr>
          </a:lstStyle>
          <a:p>
            <a:pPr>
              <a:defRPr/>
            </a:pPr>
            <a:r>
              <a:rPr lang="en-US"/>
              <a:t>www.ZHARAR.com</a:t>
            </a:r>
            <a:endParaRPr lang="ru-RU"/>
          </a:p>
        </p:txBody>
      </p:sp>
      <p:sp>
        <p:nvSpPr>
          <p:cNvPr id="9" name="Rectangle 7"/>
          <p:cNvSpPr>
            <a:spLocks noGrp="1" noChangeArrowheads="1"/>
          </p:cNvSpPr>
          <p:nvPr>
            <p:ph type="sldNum" sz="quarter" idx="12"/>
          </p:nvPr>
        </p:nvSpPr>
        <p:spPr>
          <a:ln/>
        </p:spPr>
        <p:txBody>
          <a:bodyPr/>
          <a:lstStyle>
            <a:lvl1pPr>
              <a:defRPr/>
            </a:lvl1pPr>
          </a:lstStyle>
          <a:p>
            <a:pPr>
              <a:defRPr/>
            </a:pPr>
            <a:fld id="{02AC5FDD-DBD6-4575-A134-E5CE98E6B807}" type="slidenum">
              <a:rPr lang="ru-RU"/>
              <a:pPr>
                <a:defRPr/>
              </a:pPr>
              <a:t>‹#›</a:t>
            </a:fld>
            <a:endParaRPr lang="ru-RU"/>
          </a:p>
        </p:txBody>
      </p:sp>
    </p:spTree>
    <p:extLst>
      <p:ext uri="{BB962C8B-B14F-4D97-AF65-F5344CB8AC3E}">
        <p14:creationId xmlns:p14="http://schemas.microsoft.com/office/powerpoint/2010/main" xmlns="" val="29334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sz="half" idx="10"/>
          </p:nvPr>
        </p:nvSpPr>
        <p:spPr>
          <a:ln/>
        </p:spPr>
        <p:txBody>
          <a:bodyPr/>
          <a:lstStyle>
            <a:lvl1pPr>
              <a:defRPr/>
            </a:lvl1pPr>
          </a:lstStyle>
          <a:p>
            <a:pPr>
              <a:defRPr/>
            </a:pPr>
            <a:endParaRPr lang="ru-RU"/>
          </a:p>
        </p:txBody>
      </p:sp>
      <p:sp>
        <p:nvSpPr>
          <p:cNvPr id="4" name="Rectangle 6"/>
          <p:cNvSpPr>
            <a:spLocks noGrp="1" noChangeArrowheads="1"/>
          </p:cNvSpPr>
          <p:nvPr>
            <p:ph type="ftr" sz="quarter" idx="11"/>
          </p:nvPr>
        </p:nvSpPr>
        <p:spPr>
          <a:ln/>
        </p:spPr>
        <p:txBody>
          <a:bodyPr/>
          <a:lstStyle>
            <a:lvl1pPr>
              <a:defRPr/>
            </a:lvl1pPr>
          </a:lstStyle>
          <a:p>
            <a:pPr>
              <a:defRPr/>
            </a:pPr>
            <a:r>
              <a:rPr lang="en-US"/>
              <a:t>www.ZHARAR.com</a:t>
            </a:r>
            <a:endParaRPr lang="ru-RU"/>
          </a:p>
        </p:txBody>
      </p:sp>
      <p:sp>
        <p:nvSpPr>
          <p:cNvPr id="5" name="Rectangle 7"/>
          <p:cNvSpPr>
            <a:spLocks noGrp="1" noChangeArrowheads="1"/>
          </p:cNvSpPr>
          <p:nvPr>
            <p:ph type="sldNum" sz="quarter" idx="12"/>
          </p:nvPr>
        </p:nvSpPr>
        <p:spPr>
          <a:ln/>
        </p:spPr>
        <p:txBody>
          <a:bodyPr/>
          <a:lstStyle>
            <a:lvl1pPr>
              <a:defRPr/>
            </a:lvl1pPr>
          </a:lstStyle>
          <a:p>
            <a:pPr>
              <a:defRPr/>
            </a:pPr>
            <a:fld id="{50CC8E28-B715-4754-8726-0B8224ED5CF4}" type="slidenum">
              <a:rPr lang="ru-RU"/>
              <a:pPr>
                <a:defRPr/>
              </a:pPr>
              <a:t>‹#›</a:t>
            </a:fld>
            <a:endParaRPr lang="ru-RU"/>
          </a:p>
        </p:txBody>
      </p:sp>
    </p:spTree>
    <p:extLst>
      <p:ext uri="{BB962C8B-B14F-4D97-AF65-F5344CB8AC3E}">
        <p14:creationId xmlns:p14="http://schemas.microsoft.com/office/powerpoint/2010/main" xmlns="" val="125211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ru-RU"/>
          </a:p>
        </p:txBody>
      </p:sp>
      <p:sp>
        <p:nvSpPr>
          <p:cNvPr id="3" name="Rectangle 6"/>
          <p:cNvSpPr>
            <a:spLocks noGrp="1" noChangeArrowheads="1"/>
          </p:cNvSpPr>
          <p:nvPr>
            <p:ph type="ftr" sz="quarter" idx="11"/>
          </p:nvPr>
        </p:nvSpPr>
        <p:spPr>
          <a:ln/>
        </p:spPr>
        <p:txBody>
          <a:bodyPr/>
          <a:lstStyle>
            <a:lvl1pPr>
              <a:defRPr/>
            </a:lvl1pPr>
          </a:lstStyle>
          <a:p>
            <a:pPr>
              <a:defRPr/>
            </a:pPr>
            <a:r>
              <a:rPr lang="en-US"/>
              <a:t>www.ZHARAR.com</a:t>
            </a:r>
            <a:endParaRPr lang="ru-RU"/>
          </a:p>
        </p:txBody>
      </p:sp>
      <p:sp>
        <p:nvSpPr>
          <p:cNvPr id="4" name="Rectangle 7"/>
          <p:cNvSpPr>
            <a:spLocks noGrp="1" noChangeArrowheads="1"/>
          </p:cNvSpPr>
          <p:nvPr>
            <p:ph type="sldNum" sz="quarter" idx="12"/>
          </p:nvPr>
        </p:nvSpPr>
        <p:spPr>
          <a:ln/>
        </p:spPr>
        <p:txBody>
          <a:bodyPr/>
          <a:lstStyle>
            <a:lvl1pPr>
              <a:defRPr/>
            </a:lvl1pPr>
          </a:lstStyle>
          <a:p>
            <a:pPr>
              <a:defRPr/>
            </a:pPr>
            <a:fld id="{EEB34C2E-AEEA-4744-9D59-0ECA8A9A0469}" type="slidenum">
              <a:rPr lang="ru-RU"/>
              <a:pPr>
                <a:defRPr/>
              </a:pPr>
              <a:t>‹#›</a:t>
            </a:fld>
            <a:endParaRPr lang="ru-RU"/>
          </a:p>
        </p:txBody>
      </p:sp>
    </p:spTree>
    <p:extLst>
      <p:ext uri="{BB962C8B-B14F-4D97-AF65-F5344CB8AC3E}">
        <p14:creationId xmlns:p14="http://schemas.microsoft.com/office/powerpoint/2010/main" xmlns="" val="1650284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ru-RU"/>
          </a:p>
        </p:txBody>
      </p:sp>
      <p:sp>
        <p:nvSpPr>
          <p:cNvPr id="6" name="Rectangle 6"/>
          <p:cNvSpPr>
            <a:spLocks noGrp="1" noChangeArrowheads="1"/>
          </p:cNvSpPr>
          <p:nvPr>
            <p:ph type="ftr" sz="quarter" idx="11"/>
          </p:nvPr>
        </p:nvSpPr>
        <p:spPr>
          <a:ln/>
        </p:spPr>
        <p:txBody>
          <a:bodyPr/>
          <a:lstStyle>
            <a:lvl1pPr>
              <a:defRPr/>
            </a:lvl1pPr>
          </a:lstStyle>
          <a:p>
            <a:pPr>
              <a:defRPr/>
            </a:pPr>
            <a:r>
              <a:rPr lang="en-US"/>
              <a:t>www.ZHARAR.com</a:t>
            </a:r>
            <a:endParaRPr lang="ru-RU"/>
          </a:p>
        </p:txBody>
      </p:sp>
      <p:sp>
        <p:nvSpPr>
          <p:cNvPr id="7" name="Rectangle 7"/>
          <p:cNvSpPr>
            <a:spLocks noGrp="1" noChangeArrowheads="1"/>
          </p:cNvSpPr>
          <p:nvPr>
            <p:ph type="sldNum" sz="quarter" idx="12"/>
          </p:nvPr>
        </p:nvSpPr>
        <p:spPr>
          <a:ln/>
        </p:spPr>
        <p:txBody>
          <a:bodyPr/>
          <a:lstStyle>
            <a:lvl1pPr>
              <a:defRPr/>
            </a:lvl1pPr>
          </a:lstStyle>
          <a:p>
            <a:pPr>
              <a:defRPr/>
            </a:pPr>
            <a:fld id="{05DC949A-59A9-46FC-B12D-BEB90B49A239}" type="slidenum">
              <a:rPr lang="ru-RU"/>
              <a:pPr>
                <a:defRPr/>
              </a:pPr>
              <a:t>‹#›</a:t>
            </a:fld>
            <a:endParaRPr lang="ru-RU"/>
          </a:p>
        </p:txBody>
      </p:sp>
    </p:spTree>
    <p:extLst>
      <p:ext uri="{BB962C8B-B14F-4D97-AF65-F5344CB8AC3E}">
        <p14:creationId xmlns:p14="http://schemas.microsoft.com/office/powerpoint/2010/main" xmlns="" val="1745992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ru-RU"/>
          </a:p>
        </p:txBody>
      </p:sp>
      <p:sp>
        <p:nvSpPr>
          <p:cNvPr id="6" name="Rectangle 6"/>
          <p:cNvSpPr>
            <a:spLocks noGrp="1" noChangeArrowheads="1"/>
          </p:cNvSpPr>
          <p:nvPr>
            <p:ph type="ftr" sz="quarter" idx="11"/>
          </p:nvPr>
        </p:nvSpPr>
        <p:spPr>
          <a:ln/>
        </p:spPr>
        <p:txBody>
          <a:bodyPr/>
          <a:lstStyle>
            <a:lvl1pPr>
              <a:defRPr/>
            </a:lvl1pPr>
          </a:lstStyle>
          <a:p>
            <a:pPr>
              <a:defRPr/>
            </a:pPr>
            <a:r>
              <a:rPr lang="en-US"/>
              <a:t>www.ZHARAR.com</a:t>
            </a:r>
            <a:endParaRPr lang="ru-RU"/>
          </a:p>
        </p:txBody>
      </p:sp>
      <p:sp>
        <p:nvSpPr>
          <p:cNvPr id="7" name="Rectangle 7"/>
          <p:cNvSpPr>
            <a:spLocks noGrp="1" noChangeArrowheads="1"/>
          </p:cNvSpPr>
          <p:nvPr>
            <p:ph type="sldNum" sz="quarter" idx="12"/>
          </p:nvPr>
        </p:nvSpPr>
        <p:spPr>
          <a:ln/>
        </p:spPr>
        <p:txBody>
          <a:bodyPr/>
          <a:lstStyle>
            <a:lvl1pPr>
              <a:defRPr/>
            </a:lvl1pPr>
          </a:lstStyle>
          <a:p>
            <a:pPr>
              <a:defRPr/>
            </a:pPr>
            <a:fld id="{8551841C-DBC8-4A88-ACA0-7C72B7CCC395}" type="slidenum">
              <a:rPr lang="ru-RU"/>
              <a:pPr>
                <a:defRPr/>
              </a:pPr>
              <a:t>‹#›</a:t>
            </a:fld>
            <a:endParaRPr lang="ru-RU"/>
          </a:p>
        </p:txBody>
      </p:sp>
    </p:spTree>
    <p:extLst>
      <p:ext uri="{BB962C8B-B14F-4D97-AF65-F5344CB8AC3E}">
        <p14:creationId xmlns:p14="http://schemas.microsoft.com/office/powerpoint/2010/main" xmlns="" val="562206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8309"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98310"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www.ZHARAR.com</a:t>
            </a:r>
            <a:endParaRPr lang="ru-RU"/>
          </a:p>
        </p:txBody>
      </p:sp>
      <p:sp>
        <p:nvSpPr>
          <p:cNvPr id="98311"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a:defRPr/>
            </a:pPr>
            <a:fld id="{8548CB6E-06BB-4545-BD9B-BD98E351F87E}" type="slidenum">
              <a:rPr lang="ru-RU"/>
              <a:pPr>
                <a:defRPr/>
              </a:pPr>
              <a:t>‹#›</a:t>
            </a:fld>
            <a:endParaRPr lang="ru-RU"/>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99 w 2177"/>
                <a:gd name="T1" fmla="*/ 158 h 1298"/>
                <a:gd name="T2" fmla="*/ 178 w 2177"/>
                <a:gd name="T3" fmla="*/ 139 h 1298"/>
                <a:gd name="T4" fmla="*/ 167 w 2177"/>
                <a:gd name="T5" fmla="*/ 60 h 1298"/>
                <a:gd name="T6" fmla="*/ 268 w 2177"/>
                <a:gd name="T7" fmla="*/ 42 h 1298"/>
                <a:gd name="T8" fmla="*/ 273 w 2177"/>
                <a:gd name="T9" fmla="*/ 26 h 1298"/>
                <a:gd name="T10" fmla="*/ 263 w 2177"/>
                <a:gd name="T11" fmla="*/ 13 h 1298"/>
                <a:gd name="T12" fmla="*/ 160 w 2177"/>
                <a:gd name="T13" fmla="*/ 27 h 1298"/>
                <a:gd name="T14" fmla="*/ 153 w 2177"/>
                <a:gd name="T15" fmla="*/ 4 h 1298"/>
                <a:gd name="T16" fmla="*/ 136 w 2177"/>
                <a:gd name="T17" fmla="*/ 0 h 1298"/>
                <a:gd name="T18" fmla="*/ 120 w 2177"/>
                <a:gd name="T19" fmla="*/ 4 h 1298"/>
                <a:gd name="T20" fmla="*/ 111 w 2177"/>
                <a:gd name="T21" fmla="*/ 14 h 1298"/>
                <a:gd name="T22" fmla="*/ 118 w 2177"/>
                <a:gd name="T23" fmla="*/ 36 h 1298"/>
                <a:gd name="T24" fmla="*/ 83 w 2177"/>
                <a:gd name="T25" fmla="*/ 56 h 1298"/>
                <a:gd name="T26" fmla="*/ 123 w 2177"/>
                <a:gd name="T27" fmla="*/ 60 h 1298"/>
                <a:gd name="T28" fmla="*/ 139 w 2177"/>
                <a:gd name="T29" fmla="*/ 112 h 1298"/>
                <a:gd name="T30" fmla="*/ 18 w 2177"/>
                <a:gd name="T31" fmla="*/ 59 h 1298"/>
                <a:gd name="T32" fmla="*/ 6 w 2177"/>
                <a:gd name="T33" fmla="*/ 64 h 1298"/>
                <a:gd name="T34" fmla="*/ 0 w 2177"/>
                <a:gd name="T35" fmla="*/ 80 h 1298"/>
                <a:gd name="T36" fmla="*/ 7 w 2177"/>
                <a:gd name="T37" fmla="*/ 98 h 1298"/>
                <a:gd name="T38" fmla="*/ 143 w 2177"/>
                <a:gd name="T39" fmla="*/ 161 h 1298"/>
                <a:gd name="T40" fmla="*/ 173 w 2177"/>
                <a:gd name="T41" fmla="*/ 157 h 1298"/>
                <a:gd name="T42" fmla="*/ 197 w 2177"/>
                <a:gd name="T43" fmla="*/ 163 h 1298"/>
                <a:gd name="T44" fmla="*/ 199 w 2177"/>
                <a:gd name="T45" fmla="*/ 158 h 1298"/>
                <a:gd name="T46" fmla="*/ 199 w 2177"/>
                <a:gd name="T47" fmla="*/ 158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52" name="Freeform 12"/>
            <p:cNvSpPr>
              <a:spLocks/>
            </p:cNvSpPr>
            <p:nvPr userDrawn="1"/>
          </p:nvSpPr>
          <p:spPr bwMode="auto">
            <a:xfrm>
              <a:off x="1022" y="3582"/>
              <a:ext cx="71" cy="129"/>
            </a:xfrm>
            <a:custGeom>
              <a:avLst/>
              <a:gdLst>
                <a:gd name="T0" fmla="*/ 0 w 143"/>
                <a:gd name="T1" fmla="*/ 1 h 258"/>
                <a:gd name="T2" fmla="*/ 15 w 143"/>
                <a:gd name="T3" fmla="*/ 0 h 258"/>
                <a:gd name="T4" fmla="*/ 17 w 143"/>
                <a:gd name="T5" fmla="*/ 30 h 258"/>
                <a:gd name="T6" fmla="*/ 1 w 143"/>
                <a:gd name="T7" fmla="*/ 3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53" name="Freeform 13"/>
            <p:cNvSpPr>
              <a:spLocks/>
            </p:cNvSpPr>
            <p:nvPr userDrawn="1"/>
          </p:nvSpPr>
          <p:spPr bwMode="auto">
            <a:xfrm>
              <a:off x="20" y="3774"/>
              <a:ext cx="792" cy="410"/>
            </a:xfrm>
            <a:custGeom>
              <a:avLst/>
              <a:gdLst>
                <a:gd name="T0" fmla="*/ 17 w 1586"/>
                <a:gd name="T1" fmla="*/ 0 h 821"/>
                <a:gd name="T2" fmla="*/ 166 w 1586"/>
                <a:gd name="T3" fmla="*/ 64 h 821"/>
                <a:gd name="T4" fmla="*/ 178 w 1586"/>
                <a:gd name="T5" fmla="*/ 79 h 821"/>
                <a:gd name="T6" fmla="*/ 198 w 1586"/>
                <a:gd name="T7" fmla="*/ 99 h 821"/>
                <a:gd name="T8" fmla="*/ 195 w 1586"/>
                <a:gd name="T9" fmla="*/ 102 h 821"/>
                <a:gd name="T10" fmla="*/ 168 w 1586"/>
                <a:gd name="T11" fmla="*/ 98 h 821"/>
                <a:gd name="T12" fmla="*/ 143 w 1586"/>
                <a:gd name="T13" fmla="*/ 101 h 821"/>
                <a:gd name="T14" fmla="*/ 5 w 1586"/>
                <a:gd name="T15" fmla="*/ 37 h 821"/>
                <a:gd name="T16" fmla="*/ 0 w 1586"/>
                <a:gd name="T17" fmla="*/ 18 h 821"/>
                <a:gd name="T18" fmla="*/ 5 w 1586"/>
                <a:gd name="T19" fmla="*/ 4 h 821"/>
                <a:gd name="T20" fmla="*/ 17 w 1586"/>
                <a:gd name="T21" fmla="*/ 0 h 821"/>
                <a:gd name="T22" fmla="*/ 1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54" name="Freeform 14"/>
            <p:cNvSpPr>
              <a:spLocks/>
            </p:cNvSpPr>
            <p:nvPr userDrawn="1"/>
          </p:nvSpPr>
          <p:spPr bwMode="auto">
            <a:xfrm>
              <a:off x="129" y="3808"/>
              <a:ext cx="525" cy="374"/>
            </a:xfrm>
            <a:custGeom>
              <a:avLst/>
              <a:gdLst>
                <a:gd name="T0" fmla="*/ 0 w 1049"/>
                <a:gd name="T1" fmla="*/ 41 h 747"/>
                <a:gd name="T2" fmla="*/ 116 w 1049"/>
                <a:gd name="T3" fmla="*/ 94 h 747"/>
                <a:gd name="T4" fmla="*/ 118 w 1049"/>
                <a:gd name="T5" fmla="*/ 67 h 747"/>
                <a:gd name="T6" fmla="*/ 132 w 1049"/>
                <a:gd name="T7" fmla="*/ 53 h 747"/>
                <a:gd name="T8" fmla="*/ 10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55" name="Freeform 15"/>
            <p:cNvSpPr>
              <a:spLocks/>
            </p:cNvSpPr>
            <p:nvPr userDrawn="1"/>
          </p:nvSpPr>
          <p:spPr bwMode="auto">
            <a:xfrm>
              <a:off x="485" y="3532"/>
              <a:ext cx="135" cy="121"/>
            </a:xfrm>
            <a:custGeom>
              <a:avLst/>
              <a:gdLst>
                <a:gd name="T0" fmla="*/ 0 w 272"/>
                <a:gd name="T1" fmla="*/ 4 h 241"/>
                <a:gd name="T2" fmla="*/ 19 w 272"/>
                <a:gd name="T3" fmla="*/ 0 h 241"/>
                <a:gd name="T4" fmla="*/ 31 w 272"/>
                <a:gd name="T5" fmla="*/ 5 h 241"/>
                <a:gd name="T6" fmla="*/ 33 w 272"/>
                <a:gd name="T7" fmla="*/ 18 h 241"/>
                <a:gd name="T8" fmla="*/ 20 w 272"/>
                <a:gd name="T9" fmla="*/ 19 h 241"/>
                <a:gd name="T10" fmla="*/ 4 w 272"/>
                <a:gd name="T11" fmla="*/ 31 h 241"/>
                <a:gd name="T12" fmla="*/ 0 w 272"/>
                <a:gd name="T13" fmla="*/ 4 h 241"/>
                <a:gd name="T14" fmla="*/ 0 w 272"/>
                <a:gd name="T15" fmla="*/ 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56" name="Freeform 16"/>
            <p:cNvSpPr>
              <a:spLocks/>
            </p:cNvSpPr>
            <p:nvPr userDrawn="1"/>
          </p:nvSpPr>
          <p:spPr bwMode="auto">
            <a:xfrm>
              <a:off x="641" y="4163"/>
              <a:ext cx="76" cy="112"/>
            </a:xfrm>
            <a:custGeom>
              <a:avLst/>
              <a:gdLst>
                <a:gd name="T0" fmla="*/ 19 w 152"/>
                <a:gd name="T1" fmla="*/ 1 h 224"/>
                <a:gd name="T2" fmla="*/ 19 w 152"/>
                <a:gd name="T3" fmla="*/ 28 h 224"/>
                <a:gd name="T4" fmla="*/ 0 w 152"/>
                <a:gd name="T5" fmla="*/ 1 h 224"/>
                <a:gd name="T6" fmla="*/ 9 w 152"/>
                <a:gd name="T7" fmla="*/ 0 h 224"/>
                <a:gd name="T8" fmla="*/ 19 w 152"/>
                <a:gd name="T9" fmla="*/ 1 h 224"/>
                <a:gd name="T10" fmla="*/ 19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57" name="Freeform 17"/>
            <p:cNvSpPr>
              <a:spLocks/>
            </p:cNvSpPr>
            <p:nvPr userDrawn="1"/>
          </p:nvSpPr>
          <p:spPr bwMode="auto">
            <a:xfrm>
              <a:off x="504" y="3607"/>
              <a:ext cx="193" cy="383"/>
            </a:xfrm>
            <a:custGeom>
              <a:avLst/>
              <a:gdLst>
                <a:gd name="T0" fmla="*/ 0 w 386"/>
                <a:gd name="T1" fmla="*/ 10 h 764"/>
                <a:gd name="T2" fmla="*/ 11 w 386"/>
                <a:gd name="T3" fmla="*/ 0 h 764"/>
                <a:gd name="T4" fmla="*/ 29 w 386"/>
                <a:gd name="T5" fmla="*/ 1 h 764"/>
                <a:gd name="T6" fmla="*/ 49 w 386"/>
                <a:gd name="T7" fmla="*/ 96 h 764"/>
                <a:gd name="T8" fmla="*/ 35 w 386"/>
                <a:gd name="T9" fmla="*/ 91 h 764"/>
                <a:gd name="T10" fmla="*/ 19 w 386"/>
                <a:gd name="T11" fmla="*/ 85 h 764"/>
                <a:gd name="T12" fmla="*/ 0 w 386"/>
                <a:gd name="T13" fmla="*/ 10 h 764"/>
                <a:gd name="T14" fmla="*/ 0 w 386"/>
                <a:gd name="T15" fmla="*/ 1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58" name="Freeform 18"/>
            <p:cNvSpPr>
              <a:spLocks/>
            </p:cNvSpPr>
            <p:nvPr userDrawn="1"/>
          </p:nvSpPr>
          <p:spPr bwMode="auto">
            <a:xfrm>
              <a:off x="668" y="3590"/>
              <a:ext cx="364" cy="174"/>
            </a:xfrm>
            <a:custGeom>
              <a:avLst/>
              <a:gdLst>
                <a:gd name="T0" fmla="*/ 87 w 728"/>
                <a:gd name="T1" fmla="*/ 0 h 348"/>
                <a:gd name="T2" fmla="*/ 0 w 728"/>
                <a:gd name="T3" fmla="*/ 14 h 348"/>
                <a:gd name="T4" fmla="*/ 4 w 728"/>
                <a:gd name="T5" fmla="*/ 44 h 348"/>
                <a:gd name="T6" fmla="*/ 90 w 728"/>
                <a:gd name="T7" fmla="*/ 30 h 348"/>
                <a:gd name="T8" fmla="*/ 91 w 728"/>
                <a:gd name="T9" fmla="*/ 6 h 348"/>
                <a:gd name="T10" fmla="*/ 87 w 728"/>
                <a:gd name="T11" fmla="*/ 0 h 348"/>
                <a:gd name="T12" fmla="*/ 87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59" name="Freeform 19"/>
            <p:cNvSpPr>
              <a:spLocks/>
            </p:cNvSpPr>
            <p:nvPr userDrawn="1"/>
          </p:nvSpPr>
          <p:spPr bwMode="auto">
            <a:xfrm>
              <a:off x="347" y="3693"/>
              <a:ext cx="156" cy="67"/>
            </a:xfrm>
            <a:custGeom>
              <a:avLst/>
              <a:gdLst>
                <a:gd name="T0" fmla="*/ 34 w 312"/>
                <a:gd name="T1" fmla="*/ 0 h 135"/>
                <a:gd name="T2" fmla="*/ 0 w 312"/>
                <a:gd name="T3" fmla="*/ 9 h 135"/>
                <a:gd name="T4" fmla="*/ 39 w 312"/>
                <a:gd name="T5" fmla="*/ 16 h 135"/>
                <a:gd name="T6" fmla="*/ 34 w 312"/>
                <a:gd name="T7" fmla="*/ 0 h 135"/>
                <a:gd name="T8" fmla="*/ 34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13 h 175"/>
                    <a:gd name="T2" fmla="*/ 15 w 313"/>
                    <a:gd name="T3" fmla="*/ 1 h 175"/>
                    <a:gd name="T4" fmla="*/ 27 w 313"/>
                    <a:gd name="T5" fmla="*/ 0 h 175"/>
                    <a:gd name="T6" fmla="*/ 37 w 313"/>
                    <a:gd name="T7" fmla="*/ 3 h 175"/>
                    <a:gd name="T8" fmla="*/ 40 w 313"/>
                    <a:gd name="T9" fmla="*/ 11 h 175"/>
                    <a:gd name="T10" fmla="*/ 21 w 313"/>
                    <a:gd name="T11" fmla="*/ 8 h 175"/>
                    <a:gd name="T12" fmla="*/ 10 w 313"/>
                    <a:gd name="T13" fmla="*/ 12 h 175"/>
                    <a:gd name="T14" fmla="*/ 2 w 313"/>
                    <a:gd name="T15" fmla="*/ 21 h 175"/>
                    <a:gd name="T16" fmla="*/ 0 w 313"/>
                    <a:gd name="T17" fmla="*/ 13 h 175"/>
                    <a:gd name="T18" fmla="*/ 0 w 313"/>
                    <a:gd name="T19" fmla="*/ 1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75" name="Freeform 23"/>
                <p:cNvSpPr>
                  <a:spLocks/>
                </p:cNvSpPr>
                <p:nvPr userDrawn="1"/>
              </p:nvSpPr>
              <p:spPr bwMode="auto">
                <a:xfrm>
                  <a:off x="636" y="4137"/>
                  <a:ext cx="115" cy="133"/>
                </a:xfrm>
                <a:custGeom>
                  <a:avLst/>
                  <a:gdLst>
                    <a:gd name="T0" fmla="*/ 0 w 230"/>
                    <a:gd name="T1" fmla="*/ 5 h 266"/>
                    <a:gd name="T2" fmla="*/ 20 w 230"/>
                    <a:gd name="T3" fmla="*/ 34 h 266"/>
                    <a:gd name="T4" fmla="*/ 29 w 230"/>
                    <a:gd name="T5" fmla="*/ 32 h 266"/>
                    <a:gd name="T6" fmla="*/ 28 w 230"/>
                    <a:gd name="T7" fmla="*/ 3 h 266"/>
                    <a:gd name="T8" fmla="*/ 21 w 230"/>
                    <a:gd name="T9" fmla="*/ 0 h 266"/>
                    <a:gd name="T10" fmla="*/ 23 w 230"/>
                    <a:gd name="T11" fmla="*/ 25 h 266"/>
                    <a:gd name="T12" fmla="*/ 9 w 230"/>
                    <a:gd name="T13" fmla="*/ 1 h 266"/>
                    <a:gd name="T14" fmla="*/ 0 w 230"/>
                    <a:gd name="T15" fmla="*/ 5 h 266"/>
                    <a:gd name="T16" fmla="*/ 0 w 230"/>
                    <a:gd name="T17" fmla="*/ 5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76" name="Freeform 24"/>
                <p:cNvSpPr>
                  <a:spLocks/>
                </p:cNvSpPr>
                <p:nvPr userDrawn="1"/>
              </p:nvSpPr>
              <p:spPr bwMode="auto">
                <a:xfrm>
                  <a:off x="1004" y="3562"/>
                  <a:ext cx="43" cy="117"/>
                </a:xfrm>
                <a:custGeom>
                  <a:avLst/>
                  <a:gdLst>
                    <a:gd name="T0" fmla="*/ 0 w 87"/>
                    <a:gd name="T1" fmla="*/ 3 h 234"/>
                    <a:gd name="T2" fmla="*/ 4 w 87"/>
                    <a:gd name="T3" fmla="*/ 12 h 234"/>
                    <a:gd name="T4" fmla="*/ 5 w 87"/>
                    <a:gd name="T5" fmla="*/ 20 h 234"/>
                    <a:gd name="T6" fmla="*/ 3 w 87"/>
                    <a:gd name="T7" fmla="*/ 30 h 234"/>
                    <a:gd name="T8" fmla="*/ 10 w 87"/>
                    <a:gd name="T9" fmla="*/ 28 h 234"/>
                    <a:gd name="T10" fmla="*/ 10 w 87"/>
                    <a:gd name="T11" fmla="*/ 15 h 234"/>
                    <a:gd name="T12" fmla="*/ 5 w 87"/>
                    <a:gd name="T13" fmla="*/ 0 h 234"/>
                    <a:gd name="T14" fmla="*/ 0 w 87"/>
                    <a:gd name="T15" fmla="*/ 3 h 234"/>
                    <a:gd name="T16" fmla="*/ 0 w 87"/>
                    <a:gd name="T17" fmla="*/ 3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sp>
            <p:nvSpPr>
              <p:cNvPr id="1062" name="Freeform 25"/>
              <p:cNvSpPr>
                <a:spLocks/>
              </p:cNvSpPr>
              <p:nvPr userDrawn="1"/>
            </p:nvSpPr>
            <p:spPr bwMode="auto">
              <a:xfrm>
                <a:off x="76" y="3732"/>
                <a:ext cx="595" cy="250"/>
              </a:xfrm>
              <a:custGeom>
                <a:avLst/>
                <a:gdLst>
                  <a:gd name="T0" fmla="*/ 13 w 1190"/>
                  <a:gd name="T1" fmla="*/ 0 h 500"/>
                  <a:gd name="T2" fmla="*/ 149 w 1190"/>
                  <a:gd name="T3" fmla="*/ 62 h 500"/>
                  <a:gd name="T4" fmla="*/ 135 w 1190"/>
                  <a:gd name="T5" fmla="*/ 63 h 500"/>
                  <a:gd name="T6" fmla="*/ 0 w 1190"/>
                  <a:gd name="T7" fmla="*/ 4 h 500"/>
                  <a:gd name="T8" fmla="*/ 13 w 1190"/>
                  <a:gd name="T9" fmla="*/ 0 h 500"/>
                  <a:gd name="T10" fmla="*/ 13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63" name="Freeform 26"/>
              <p:cNvSpPr>
                <a:spLocks/>
              </p:cNvSpPr>
              <p:nvPr userDrawn="1"/>
            </p:nvSpPr>
            <p:spPr bwMode="auto">
              <a:xfrm>
                <a:off x="260" y="3886"/>
                <a:ext cx="244" cy="148"/>
              </a:xfrm>
              <a:custGeom>
                <a:avLst/>
                <a:gdLst>
                  <a:gd name="T0" fmla="*/ 1 w 489"/>
                  <a:gd name="T1" fmla="*/ 5 h 296"/>
                  <a:gd name="T2" fmla="*/ 20 w 489"/>
                  <a:gd name="T3" fmla="*/ 9 h 296"/>
                  <a:gd name="T4" fmla="*/ 40 w 489"/>
                  <a:gd name="T5" fmla="*/ 18 h 296"/>
                  <a:gd name="T6" fmla="*/ 55 w 489"/>
                  <a:gd name="T7" fmla="*/ 31 h 296"/>
                  <a:gd name="T8" fmla="*/ 40 w 489"/>
                  <a:gd name="T9" fmla="*/ 29 h 296"/>
                  <a:gd name="T10" fmla="*/ 17 w 489"/>
                  <a:gd name="T11" fmla="*/ 19 h 296"/>
                  <a:gd name="T12" fmla="*/ 6 w 489"/>
                  <a:gd name="T13" fmla="*/ 10 h 296"/>
                  <a:gd name="T14" fmla="*/ 13 w 489"/>
                  <a:gd name="T15" fmla="*/ 21 h 296"/>
                  <a:gd name="T16" fmla="*/ 34 w 489"/>
                  <a:gd name="T17" fmla="*/ 34 h 296"/>
                  <a:gd name="T18" fmla="*/ 58 w 489"/>
                  <a:gd name="T19" fmla="*/ 37 h 296"/>
                  <a:gd name="T20" fmla="*/ 61 w 489"/>
                  <a:gd name="T21" fmla="*/ 28 h 296"/>
                  <a:gd name="T22" fmla="*/ 49 w 489"/>
                  <a:gd name="T23" fmla="*/ 15 h 296"/>
                  <a:gd name="T24" fmla="*/ 21 w 489"/>
                  <a:gd name="T25" fmla="*/ 3 h 296"/>
                  <a:gd name="T26" fmla="*/ 0 w 489"/>
                  <a:gd name="T27" fmla="*/ 0 h 296"/>
                  <a:gd name="T28" fmla="*/ 1 w 489"/>
                  <a:gd name="T29" fmla="*/ 5 h 296"/>
                  <a:gd name="T30" fmla="*/ 1 w 489"/>
                  <a:gd name="T31" fmla="*/ 5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64" name="Freeform 27"/>
              <p:cNvSpPr>
                <a:spLocks/>
              </p:cNvSpPr>
              <p:nvPr userDrawn="1"/>
            </p:nvSpPr>
            <p:spPr bwMode="auto">
              <a:xfrm>
                <a:off x="565" y="3680"/>
                <a:ext cx="107" cy="238"/>
              </a:xfrm>
              <a:custGeom>
                <a:avLst/>
                <a:gdLst>
                  <a:gd name="T0" fmla="*/ 3 w 213"/>
                  <a:gd name="T1" fmla="*/ 0 h 478"/>
                  <a:gd name="T2" fmla="*/ 12 w 213"/>
                  <a:gd name="T3" fmla="*/ 3 h 478"/>
                  <a:gd name="T4" fmla="*/ 10 w 213"/>
                  <a:gd name="T5" fmla="*/ 24 h 478"/>
                  <a:gd name="T6" fmla="*/ 14 w 213"/>
                  <a:gd name="T7" fmla="*/ 40 h 478"/>
                  <a:gd name="T8" fmla="*/ 27 w 213"/>
                  <a:gd name="T9" fmla="*/ 56 h 478"/>
                  <a:gd name="T10" fmla="*/ 13 w 213"/>
                  <a:gd name="T11" fmla="*/ 59 h 478"/>
                  <a:gd name="T12" fmla="*/ 4 w 213"/>
                  <a:gd name="T13" fmla="*/ 42 h 478"/>
                  <a:gd name="T14" fmla="*/ 0 w 213"/>
                  <a:gd name="T15" fmla="*/ 7 h 478"/>
                  <a:gd name="T16" fmla="*/ 3 w 213"/>
                  <a:gd name="T17" fmla="*/ 0 h 478"/>
                  <a:gd name="T18" fmla="*/ 3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4 w 150"/>
                    <a:gd name="T1" fmla="*/ 0 h 173"/>
                    <a:gd name="T2" fmla="*/ 5 w 150"/>
                    <a:gd name="T3" fmla="*/ 9 h 173"/>
                    <a:gd name="T4" fmla="*/ 0 w 150"/>
                    <a:gd name="T5" fmla="*/ 22 h 173"/>
                    <a:gd name="T6" fmla="*/ 10 w 150"/>
                    <a:gd name="T7" fmla="*/ 20 h 173"/>
                    <a:gd name="T8" fmla="*/ 13 w 150"/>
                    <a:gd name="T9" fmla="*/ 11 h 173"/>
                    <a:gd name="T10" fmla="*/ 19 w 150"/>
                    <a:gd name="T11" fmla="*/ 4 h 173"/>
                    <a:gd name="T12" fmla="*/ 14 w 150"/>
                    <a:gd name="T13" fmla="*/ 0 h 173"/>
                    <a:gd name="T14" fmla="*/ 1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67" name="Freeform 30"/>
                <p:cNvSpPr>
                  <a:spLocks/>
                </p:cNvSpPr>
                <p:nvPr userDrawn="1"/>
              </p:nvSpPr>
              <p:spPr bwMode="auto">
                <a:xfrm>
                  <a:off x="5" y="3728"/>
                  <a:ext cx="842" cy="440"/>
                </a:xfrm>
                <a:custGeom>
                  <a:avLst/>
                  <a:gdLst>
                    <a:gd name="T0" fmla="*/ 20 w 1684"/>
                    <a:gd name="T1" fmla="*/ 0 h 880"/>
                    <a:gd name="T2" fmla="*/ 8 w 1684"/>
                    <a:gd name="T3" fmla="*/ 7 h 880"/>
                    <a:gd name="T4" fmla="*/ 0 w 1684"/>
                    <a:gd name="T5" fmla="*/ 26 h 880"/>
                    <a:gd name="T6" fmla="*/ 9 w 1684"/>
                    <a:gd name="T7" fmla="*/ 45 h 880"/>
                    <a:gd name="T8" fmla="*/ 148 w 1684"/>
                    <a:gd name="T9" fmla="*/ 109 h 880"/>
                    <a:gd name="T10" fmla="*/ 178 w 1684"/>
                    <a:gd name="T11" fmla="*/ 105 h 880"/>
                    <a:gd name="T12" fmla="*/ 202 w 1684"/>
                    <a:gd name="T13" fmla="*/ 110 h 880"/>
                    <a:gd name="T14" fmla="*/ 211 w 1684"/>
                    <a:gd name="T15" fmla="*/ 101 h 880"/>
                    <a:gd name="T16" fmla="*/ 188 w 1684"/>
                    <a:gd name="T17" fmla="*/ 83 h 880"/>
                    <a:gd name="T18" fmla="*/ 179 w 1684"/>
                    <a:gd name="T19" fmla="*/ 64 h 880"/>
                    <a:gd name="T20" fmla="*/ 172 w 1684"/>
                    <a:gd name="T21" fmla="*/ 66 h 880"/>
                    <a:gd name="T22" fmla="*/ 180 w 1684"/>
                    <a:gd name="T23" fmla="*/ 83 h 880"/>
                    <a:gd name="T24" fmla="*/ 198 w 1684"/>
                    <a:gd name="T25" fmla="*/ 102 h 880"/>
                    <a:gd name="T26" fmla="*/ 177 w 1684"/>
                    <a:gd name="T27" fmla="*/ 99 h 880"/>
                    <a:gd name="T28" fmla="*/ 153 w 1684"/>
                    <a:gd name="T29" fmla="*/ 102 h 880"/>
                    <a:gd name="T30" fmla="*/ 157 w 1684"/>
                    <a:gd name="T31" fmla="*/ 82 h 880"/>
                    <a:gd name="T32" fmla="*/ 168 w 1684"/>
                    <a:gd name="T33" fmla="*/ 68 h 880"/>
                    <a:gd name="T34" fmla="*/ 156 w 1684"/>
                    <a:gd name="T35" fmla="*/ 69 h 880"/>
                    <a:gd name="T36" fmla="*/ 146 w 1684"/>
                    <a:gd name="T37" fmla="*/ 83 h 880"/>
                    <a:gd name="T38" fmla="*/ 143 w 1684"/>
                    <a:gd name="T39" fmla="*/ 99 h 880"/>
                    <a:gd name="T40" fmla="*/ 14 w 1684"/>
                    <a:gd name="T41" fmla="*/ 39 h 880"/>
                    <a:gd name="T42" fmla="*/ 10 w 1684"/>
                    <a:gd name="T43" fmla="*/ 27 h 880"/>
                    <a:gd name="T44" fmla="*/ 13 w 1684"/>
                    <a:gd name="T45" fmla="*/ 12 h 880"/>
                    <a:gd name="T46" fmla="*/ 28 w 1684"/>
                    <a:gd name="T47" fmla="*/ 0 h 880"/>
                    <a:gd name="T48" fmla="*/ 20 w 1684"/>
                    <a:gd name="T49" fmla="*/ 0 h 880"/>
                    <a:gd name="T50" fmla="*/ 2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68" name="Freeform 31"/>
                <p:cNvSpPr>
                  <a:spLocks/>
                </p:cNvSpPr>
                <p:nvPr userDrawn="1"/>
              </p:nvSpPr>
              <p:spPr bwMode="auto">
                <a:xfrm>
                  <a:off x="106" y="3770"/>
                  <a:ext cx="80" cy="167"/>
                </a:xfrm>
                <a:custGeom>
                  <a:avLst/>
                  <a:gdLst>
                    <a:gd name="T0" fmla="*/ 15 w 160"/>
                    <a:gd name="T1" fmla="*/ 0 h 335"/>
                    <a:gd name="T2" fmla="*/ 3 w 160"/>
                    <a:gd name="T3" fmla="*/ 13 h 335"/>
                    <a:gd name="T4" fmla="*/ 0 w 160"/>
                    <a:gd name="T5" fmla="*/ 28 h 335"/>
                    <a:gd name="T6" fmla="*/ 5 w 160"/>
                    <a:gd name="T7" fmla="*/ 39 h 335"/>
                    <a:gd name="T8" fmla="*/ 12 w 160"/>
                    <a:gd name="T9" fmla="*/ 41 h 335"/>
                    <a:gd name="T10" fmla="*/ 10 w 160"/>
                    <a:gd name="T11" fmla="*/ 19 h 335"/>
                    <a:gd name="T12" fmla="*/ 20 w 160"/>
                    <a:gd name="T13" fmla="*/ 2 h 335"/>
                    <a:gd name="T14" fmla="*/ 15 w 160"/>
                    <a:gd name="T15" fmla="*/ 0 h 335"/>
                    <a:gd name="T16" fmla="*/ 1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69" name="Freeform 32"/>
                <p:cNvSpPr>
                  <a:spLocks/>
                </p:cNvSpPr>
                <p:nvPr userDrawn="1"/>
              </p:nvSpPr>
              <p:spPr bwMode="auto">
                <a:xfrm>
                  <a:off x="449" y="3490"/>
                  <a:ext cx="322" cy="594"/>
                </a:xfrm>
                <a:custGeom>
                  <a:avLst/>
                  <a:gdLst>
                    <a:gd name="T0" fmla="*/ 28 w 642"/>
                    <a:gd name="T1" fmla="*/ 112 h 1188"/>
                    <a:gd name="T2" fmla="*/ 0 w 642"/>
                    <a:gd name="T3" fmla="*/ 16 h 1188"/>
                    <a:gd name="T4" fmla="*/ 11 w 642"/>
                    <a:gd name="T5" fmla="*/ 5 h 1188"/>
                    <a:gd name="T6" fmla="*/ 33 w 642"/>
                    <a:gd name="T7" fmla="*/ 0 h 1188"/>
                    <a:gd name="T8" fmla="*/ 50 w 642"/>
                    <a:gd name="T9" fmla="*/ 8 h 1188"/>
                    <a:gd name="T10" fmla="*/ 81 w 642"/>
                    <a:gd name="T11" fmla="*/ 149 h 1188"/>
                    <a:gd name="T12" fmla="*/ 70 w 642"/>
                    <a:gd name="T13" fmla="*/ 137 h 1188"/>
                    <a:gd name="T14" fmla="*/ 45 w 642"/>
                    <a:gd name="T15" fmla="*/ 13 h 1188"/>
                    <a:gd name="T16" fmla="*/ 29 w 642"/>
                    <a:gd name="T17" fmla="*/ 8 h 1188"/>
                    <a:gd name="T18" fmla="*/ 15 w 642"/>
                    <a:gd name="T19" fmla="*/ 10 h 1188"/>
                    <a:gd name="T20" fmla="*/ 10 w 642"/>
                    <a:gd name="T21" fmla="*/ 18 h 1188"/>
                    <a:gd name="T22" fmla="*/ 39 w 642"/>
                    <a:gd name="T23" fmla="*/ 116 h 1188"/>
                    <a:gd name="T24" fmla="*/ 28 w 642"/>
                    <a:gd name="T25" fmla="*/ 112 h 1188"/>
                    <a:gd name="T26" fmla="*/ 28 w 642"/>
                    <a:gd name="T27" fmla="*/ 112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70" name="Freeform 33"/>
                <p:cNvSpPr>
                  <a:spLocks/>
                </p:cNvSpPr>
                <p:nvPr userDrawn="1"/>
              </p:nvSpPr>
              <p:spPr bwMode="auto">
                <a:xfrm>
                  <a:off x="578" y="3650"/>
                  <a:ext cx="96" cy="252"/>
                </a:xfrm>
                <a:custGeom>
                  <a:avLst/>
                  <a:gdLst>
                    <a:gd name="T0" fmla="*/ 0 w 192"/>
                    <a:gd name="T1" fmla="*/ 4 h 504"/>
                    <a:gd name="T2" fmla="*/ 10 w 192"/>
                    <a:gd name="T3" fmla="*/ 25 h 504"/>
                    <a:gd name="T4" fmla="*/ 15 w 192"/>
                    <a:gd name="T5" fmla="*/ 40 h 504"/>
                    <a:gd name="T6" fmla="*/ 15 w 192"/>
                    <a:gd name="T7" fmla="*/ 63 h 504"/>
                    <a:gd name="T8" fmla="*/ 24 w 192"/>
                    <a:gd name="T9" fmla="*/ 63 h 504"/>
                    <a:gd name="T10" fmla="*/ 24 w 192"/>
                    <a:gd name="T11" fmla="*/ 45 h 504"/>
                    <a:gd name="T12" fmla="*/ 21 w 192"/>
                    <a:gd name="T13" fmla="*/ 26 h 504"/>
                    <a:gd name="T14" fmla="*/ 13 w 192"/>
                    <a:gd name="T15" fmla="*/ 8 h 504"/>
                    <a:gd name="T16" fmla="*/ 8 w 192"/>
                    <a:gd name="T17" fmla="*/ 0 h 504"/>
                    <a:gd name="T18" fmla="*/ 0 w 192"/>
                    <a:gd name="T19" fmla="*/ 4 h 504"/>
                    <a:gd name="T20" fmla="*/ 0 w 192"/>
                    <a:gd name="T21" fmla="*/ 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71" name="Freeform 34"/>
                <p:cNvSpPr>
                  <a:spLocks/>
                </p:cNvSpPr>
                <p:nvPr userDrawn="1"/>
              </p:nvSpPr>
              <p:spPr bwMode="auto">
                <a:xfrm>
                  <a:off x="328" y="3630"/>
                  <a:ext cx="195" cy="135"/>
                </a:xfrm>
                <a:custGeom>
                  <a:avLst/>
                  <a:gdLst>
                    <a:gd name="T0" fmla="*/ 38 w 390"/>
                    <a:gd name="T1" fmla="*/ 0 h 269"/>
                    <a:gd name="T2" fmla="*/ 33 w 390"/>
                    <a:gd name="T3" fmla="*/ 3 h 269"/>
                    <a:gd name="T4" fmla="*/ 32 w 390"/>
                    <a:gd name="T5" fmla="*/ 9 h 269"/>
                    <a:gd name="T6" fmla="*/ 0 w 390"/>
                    <a:gd name="T7" fmla="*/ 22 h 269"/>
                    <a:gd name="T8" fmla="*/ 0 w 390"/>
                    <a:gd name="T9" fmla="*/ 28 h 269"/>
                    <a:gd name="T10" fmla="*/ 36 w 390"/>
                    <a:gd name="T11" fmla="*/ 29 h 269"/>
                    <a:gd name="T12" fmla="*/ 40 w 390"/>
                    <a:gd name="T13" fmla="*/ 34 h 269"/>
                    <a:gd name="T14" fmla="*/ 49 w 390"/>
                    <a:gd name="T15" fmla="*/ 34 h 269"/>
                    <a:gd name="T16" fmla="*/ 48 w 390"/>
                    <a:gd name="T17" fmla="*/ 24 h 269"/>
                    <a:gd name="T18" fmla="*/ 15 w 390"/>
                    <a:gd name="T19" fmla="*/ 22 h 269"/>
                    <a:gd name="T20" fmla="*/ 42 w 390"/>
                    <a:gd name="T21" fmla="*/ 12 h 269"/>
                    <a:gd name="T22" fmla="*/ 38 w 390"/>
                    <a:gd name="T23" fmla="*/ 0 h 269"/>
                    <a:gd name="T24" fmla="*/ 38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72" name="Freeform 35"/>
                <p:cNvSpPr>
                  <a:spLocks/>
                </p:cNvSpPr>
                <p:nvPr userDrawn="1"/>
              </p:nvSpPr>
              <p:spPr bwMode="auto">
                <a:xfrm>
                  <a:off x="658" y="3538"/>
                  <a:ext cx="471" cy="212"/>
                </a:xfrm>
                <a:custGeom>
                  <a:avLst/>
                  <a:gdLst>
                    <a:gd name="T0" fmla="*/ 0 w 941"/>
                    <a:gd name="T1" fmla="*/ 17 h 424"/>
                    <a:gd name="T2" fmla="*/ 108 w 941"/>
                    <a:gd name="T3" fmla="*/ 0 h 424"/>
                    <a:gd name="T4" fmla="*/ 116 w 941"/>
                    <a:gd name="T5" fmla="*/ 10 h 424"/>
                    <a:gd name="T6" fmla="*/ 118 w 941"/>
                    <a:gd name="T7" fmla="*/ 23 h 424"/>
                    <a:gd name="T8" fmla="*/ 113 w 941"/>
                    <a:gd name="T9" fmla="*/ 36 h 424"/>
                    <a:gd name="T10" fmla="*/ 8 w 941"/>
                    <a:gd name="T11" fmla="*/ 53 h 424"/>
                    <a:gd name="T12" fmla="*/ 7 w 941"/>
                    <a:gd name="T13" fmla="*/ 48 h 424"/>
                    <a:gd name="T14" fmla="*/ 108 w 941"/>
                    <a:gd name="T15" fmla="*/ 31 h 424"/>
                    <a:gd name="T16" fmla="*/ 112 w 941"/>
                    <a:gd name="T17" fmla="*/ 19 h 424"/>
                    <a:gd name="T18" fmla="*/ 105 w 941"/>
                    <a:gd name="T19" fmla="*/ 8 h 424"/>
                    <a:gd name="T20" fmla="*/ 0 w 941"/>
                    <a:gd name="T21" fmla="*/ 24 h 424"/>
                    <a:gd name="T22" fmla="*/ 0 w 941"/>
                    <a:gd name="T23" fmla="*/ 17 h 424"/>
                    <a:gd name="T24" fmla="*/ 0 w 941"/>
                    <a:gd name="T25" fmla="*/ 1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73" name="Freeform 36"/>
                <p:cNvSpPr>
                  <a:spLocks/>
                </p:cNvSpPr>
                <p:nvPr userDrawn="1"/>
              </p:nvSpPr>
              <p:spPr bwMode="auto">
                <a:xfrm>
                  <a:off x="717" y="3606"/>
                  <a:ext cx="245" cy="86"/>
                </a:xfrm>
                <a:custGeom>
                  <a:avLst/>
                  <a:gdLst>
                    <a:gd name="T0" fmla="*/ 0 w 488"/>
                    <a:gd name="T1" fmla="*/ 15 h 173"/>
                    <a:gd name="T2" fmla="*/ 9 w 488"/>
                    <a:gd name="T3" fmla="*/ 21 h 173"/>
                    <a:gd name="T4" fmla="*/ 28 w 488"/>
                    <a:gd name="T5" fmla="*/ 20 h 173"/>
                    <a:gd name="T6" fmla="*/ 53 w 488"/>
                    <a:gd name="T7" fmla="*/ 14 h 173"/>
                    <a:gd name="T8" fmla="*/ 62 w 488"/>
                    <a:gd name="T9" fmla="*/ 5 h 173"/>
                    <a:gd name="T10" fmla="*/ 56 w 488"/>
                    <a:gd name="T11" fmla="*/ 0 h 173"/>
                    <a:gd name="T12" fmla="*/ 32 w 488"/>
                    <a:gd name="T13" fmla="*/ 0 h 173"/>
                    <a:gd name="T14" fmla="*/ 14 w 488"/>
                    <a:gd name="T15" fmla="*/ 1 h 173"/>
                    <a:gd name="T16" fmla="*/ 2 w 488"/>
                    <a:gd name="T17" fmla="*/ 9 h 173"/>
                    <a:gd name="T18" fmla="*/ 14 w 488"/>
                    <a:gd name="T19" fmla="*/ 11 h 173"/>
                    <a:gd name="T20" fmla="*/ 35 w 488"/>
                    <a:gd name="T21" fmla="*/ 6 h 173"/>
                    <a:gd name="T22" fmla="*/ 53 w 488"/>
                    <a:gd name="T23" fmla="*/ 6 h 173"/>
                    <a:gd name="T24" fmla="*/ 34 w 488"/>
                    <a:gd name="T25" fmla="*/ 13 h 173"/>
                    <a:gd name="T26" fmla="*/ 18 w 488"/>
                    <a:gd name="T27" fmla="*/ 15 h 173"/>
                    <a:gd name="T28" fmla="*/ 0 w 488"/>
                    <a:gd name="T29" fmla="*/ 15 h 173"/>
                    <a:gd name="T30" fmla="*/ 0 w 488"/>
                    <a:gd name="T31" fmla="*/ 15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13 w 772"/>
                <a:gd name="T1" fmla="*/ 263 h 3266"/>
                <a:gd name="T2" fmla="*/ 7 w 772"/>
                <a:gd name="T3" fmla="*/ 246 h 3266"/>
                <a:gd name="T4" fmla="*/ 6 w 772"/>
                <a:gd name="T5" fmla="*/ 232 h 3266"/>
                <a:gd name="T6" fmla="*/ 7 w 772"/>
                <a:gd name="T7" fmla="*/ 212 h 3266"/>
                <a:gd name="T8" fmla="*/ 11 w 772"/>
                <a:gd name="T9" fmla="*/ 188 h 3266"/>
                <a:gd name="T10" fmla="*/ 12 w 772"/>
                <a:gd name="T11" fmla="*/ 173 h 3266"/>
                <a:gd name="T12" fmla="*/ 11 w 772"/>
                <a:gd name="T13" fmla="*/ 163 h 3266"/>
                <a:gd name="T14" fmla="*/ 7 w 772"/>
                <a:gd name="T15" fmla="*/ 155 h 3266"/>
                <a:gd name="T16" fmla="*/ 7 w 772"/>
                <a:gd name="T17" fmla="*/ 145 h 3266"/>
                <a:gd name="T18" fmla="*/ 8 w 772"/>
                <a:gd name="T19" fmla="*/ 132 h 3266"/>
                <a:gd name="T20" fmla="*/ 14 w 772"/>
                <a:gd name="T21" fmla="*/ 97 h 3266"/>
                <a:gd name="T22" fmla="*/ 14 w 772"/>
                <a:gd name="T23" fmla="*/ 79 h 3266"/>
                <a:gd name="T24" fmla="*/ 13 w 772"/>
                <a:gd name="T25" fmla="*/ 59 h 3266"/>
                <a:gd name="T26" fmla="*/ 8 w 772"/>
                <a:gd name="T27" fmla="*/ 50 h 3266"/>
                <a:gd name="T28" fmla="*/ 4 w 772"/>
                <a:gd name="T29" fmla="*/ 35 h 3266"/>
                <a:gd name="T30" fmla="*/ 0 w 772"/>
                <a:gd name="T31" fmla="*/ 0 h 3266"/>
                <a:gd name="T32" fmla="*/ 1 w 772"/>
                <a:gd name="T33" fmla="*/ 32 h 3266"/>
                <a:gd name="T34" fmla="*/ 3 w 772"/>
                <a:gd name="T35" fmla="*/ 51 h 3266"/>
                <a:gd name="T36" fmla="*/ 7 w 772"/>
                <a:gd name="T37" fmla="*/ 63 h 3266"/>
                <a:gd name="T38" fmla="*/ 11 w 772"/>
                <a:gd name="T39" fmla="*/ 69 h 3266"/>
                <a:gd name="T40" fmla="*/ 11 w 772"/>
                <a:gd name="T41" fmla="*/ 87 h 3266"/>
                <a:gd name="T42" fmla="*/ 9 w 772"/>
                <a:gd name="T43" fmla="*/ 106 h 3266"/>
                <a:gd name="T44" fmla="*/ 5 w 772"/>
                <a:gd name="T45" fmla="*/ 138 h 3266"/>
                <a:gd name="T46" fmla="*/ 4 w 772"/>
                <a:gd name="T47" fmla="*/ 159 h 3266"/>
                <a:gd name="T48" fmla="*/ 9 w 772"/>
                <a:gd name="T49" fmla="*/ 171 h 3266"/>
                <a:gd name="T50" fmla="*/ 8 w 772"/>
                <a:gd name="T51" fmla="*/ 182 h 3266"/>
                <a:gd name="T52" fmla="*/ 5 w 772"/>
                <a:gd name="T53" fmla="*/ 204 h 3266"/>
                <a:gd name="T54" fmla="*/ 3 w 772"/>
                <a:gd name="T55" fmla="*/ 226 h 3266"/>
                <a:gd name="T56" fmla="*/ 5 w 772"/>
                <a:gd name="T57" fmla="*/ 249 h 3266"/>
                <a:gd name="T58" fmla="*/ 8 w 772"/>
                <a:gd name="T59" fmla="*/ 262 h 3266"/>
                <a:gd name="T60" fmla="*/ 12 w 772"/>
                <a:gd name="T61" fmla="*/ 272 h 3266"/>
                <a:gd name="T62" fmla="*/ 13 w 772"/>
                <a:gd name="T63" fmla="*/ 263 h 3266"/>
                <a:gd name="T64" fmla="*/ 13 w 772"/>
                <a:gd name="T65" fmla="*/ 26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50" name="Freeform 39"/>
            <p:cNvSpPr>
              <a:spLocks/>
            </p:cNvSpPr>
            <p:nvPr userDrawn="1"/>
          </p:nvSpPr>
          <p:spPr bwMode="auto">
            <a:xfrm flipH="1">
              <a:off x="5506" y="1333"/>
              <a:ext cx="205" cy="1633"/>
            </a:xfrm>
            <a:custGeom>
              <a:avLst/>
              <a:gdLst>
                <a:gd name="T0" fmla="*/ 13 w 772"/>
                <a:gd name="T1" fmla="*/ 395 h 3266"/>
                <a:gd name="T2" fmla="*/ 7 w 772"/>
                <a:gd name="T3" fmla="*/ 369 h 3266"/>
                <a:gd name="T4" fmla="*/ 6 w 772"/>
                <a:gd name="T5" fmla="*/ 348 h 3266"/>
                <a:gd name="T6" fmla="*/ 7 w 772"/>
                <a:gd name="T7" fmla="*/ 318 h 3266"/>
                <a:gd name="T8" fmla="*/ 11 w 772"/>
                <a:gd name="T9" fmla="*/ 282 h 3266"/>
                <a:gd name="T10" fmla="*/ 12 w 772"/>
                <a:gd name="T11" fmla="*/ 259 h 3266"/>
                <a:gd name="T12" fmla="*/ 11 w 772"/>
                <a:gd name="T13" fmla="*/ 244 h 3266"/>
                <a:gd name="T14" fmla="*/ 7 w 772"/>
                <a:gd name="T15" fmla="*/ 233 h 3266"/>
                <a:gd name="T16" fmla="*/ 7 w 772"/>
                <a:gd name="T17" fmla="*/ 219 h 3266"/>
                <a:gd name="T18" fmla="*/ 8 w 772"/>
                <a:gd name="T19" fmla="*/ 199 h 3266"/>
                <a:gd name="T20" fmla="*/ 14 w 772"/>
                <a:gd name="T21" fmla="*/ 145 h 3266"/>
                <a:gd name="T22" fmla="*/ 14 w 772"/>
                <a:gd name="T23" fmla="*/ 119 h 3266"/>
                <a:gd name="T24" fmla="*/ 13 w 772"/>
                <a:gd name="T25" fmla="*/ 90 h 3266"/>
                <a:gd name="T26" fmla="*/ 8 w 772"/>
                <a:gd name="T27" fmla="*/ 76 h 3266"/>
                <a:gd name="T28" fmla="*/ 4 w 772"/>
                <a:gd name="T29" fmla="*/ 53 h 3266"/>
                <a:gd name="T30" fmla="*/ 0 w 772"/>
                <a:gd name="T31" fmla="*/ 0 h 3266"/>
                <a:gd name="T32" fmla="*/ 1 w 772"/>
                <a:gd name="T33" fmla="*/ 48 h 3266"/>
                <a:gd name="T34" fmla="*/ 3 w 772"/>
                <a:gd name="T35" fmla="*/ 77 h 3266"/>
                <a:gd name="T36" fmla="*/ 7 w 772"/>
                <a:gd name="T37" fmla="*/ 95 h 3266"/>
                <a:gd name="T38" fmla="*/ 11 w 772"/>
                <a:gd name="T39" fmla="*/ 105 h 3266"/>
                <a:gd name="T40" fmla="*/ 11 w 772"/>
                <a:gd name="T41" fmla="*/ 131 h 3266"/>
                <a:gd name="T42" fmla="*/ 9 w 772"/>
                <a:gd name="T43" fmla="*/ 159 h 3266"/>
                <a:gd name="T44" fmla="*/ 5 w 772"/>
                <a:gd name="T45" fmla="*/ 208 h 3266"/>
                <a:gd name="T46" fmla="*/ 4 w 772"/>
                <a:gd name="T47" fmla="*/ 239 h 3266"/>
                <a:gd name="T48" fmla="*/ 9 w 772"/>
                <a:gd name="T49" fmla="*/ 257 h 3266"/>
                <a:gd name="T50" fmla="*/ 8 w 772"/>
                <a:gd name="T51" fmla="*/ 273 h 3266"/>
                <a:gd name="T52" fmla="*/ 5 w 772"/>
                <a:gd name="T53" fmla="*/ 307 h 3266"/>
                <a:gd name="T54" fmla="*/ 3 w 772"/>
                <a:gd name="T55" fmla="*/ 340 h 3266"/>
                <a:gd name="T56" fmla="*/ 5 w 772"/>
                <a:gd name="T57" fmla="*/ 375 h 3266"/>
                <a:gd name="T58" fmla="*/ 8 w 772"/>
                <a:gd name="T59" fmla="*/ 393 h 3266"/>
                <a:gd name="T60" fmla="*/ 12 w 772"/>
                <a:gd name="T61" fmla="*/ 409 h 3266"/>
                <a:gd name="T62" fmla="*/ 13 w 772"/>
                <a:gd name="T63" fmla="*/ 395 h 3266"/>
                <a:gd name="T64" fmla="*/ 13 w 772"/>
                <a:gd name="T65" fmla="*/ 39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2 w 245"/>
                  <a:gd name="T1" fmla="*/ 0 h 806"/>
                  <a:gd name="T2" fmla="*/ 2 w 245"/>
                  <a:gd name="T3" fmla="*/ 16 h 806"/>
                  <a:gd name="T4" fmla="*/ 0 w 245"/>
                  <a:gd name="T5" fmla="*/ 37 h 806"/>
                  <a:gd name="T6" fmla="*/ 1 w 245"/>
                  <a:gd name="T7" fmla="*/ 36 h 806"/>
                  <a:gd name="T8" fmla="*/ 4 w 245"/>
                  <a:gd name="T9" fmla="*/ 17 h 806"/>
                  <a:gd name="T10" fmla="*/ 4 w 245"/>
                  <a:gd name="T11" fmla="*/ 0 h 806"/>
                  <a:gd name="T12" fmla="*/ 2 w 245"/>
                  <a:gd name="T13" fmla="*/ 0 h 806"/>
                  <a:gd name="T14" fmla="*/ 2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5 w 604"/>
                    <a:gd name="T3" fmla="*/ 9 h 349"/>
                    <a:gd name="T4" fmla="*/ 8 w 604"/>
                    <a:gd name="T5" fmla="*/ 16 h 349"/>
                    <a:gd name="T6" fmla="*/ 10 w 604"/>
                    <a:gd name="T7" fmla="*/ 6 h 349"/>
                    <a:gd name="T8" fmla="*/ 6 w 604"/>
                    <a:gd name="T9" fmla="*/ 0 h 349"/>
                    <a:gd name="T10" fmla="*/ 8 w 604"/>
                    <a:gd name="T11" fmla="*/ 9 h 349"/>
                    <a:gd name="T12" fmla="*/ 2 w 604"/>
                    <a:gd name="T13" fmla="*/ 1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42" name="Freeform 45"/>
                <p:cNvSpPr>
                  <a:spLocks/>
                </p:cNvSpPr>
                <p:nvPr userDrawn="1"/>
              </p:nvSpPr>
              <p:spPr bwMode="auto">
                <a:xfrm rot="-3172564">
                  <a:off x="5048" y="332"/>
                  <a:ext cx="269" cy="438"/>
                </a:xfrm>
                <a:custGeom>
                  <a:avLst/>
                  <a:gdLst>
                    <a:gd name="T0" fmla="*/ 12 w 1064"/>
                    <a:gd name="T1" fmla="*/ 6 h 1230"/>
                    <a:gd name="T2" fmla="*/ 8 w 1064"/>
                    <a:gd name="T3" fmla="*/ 16 h 1230"/>
                    <a:gd name="T4" fmla="*/ 3 w 1064"/>
                    <a:gd name="T5" fmla="*/ 35 h 1230"/>
                    <a:gd name="T6" fmla="*/ 0 w 1064"/>
                    <a:gd name="T7" fmla="*/ 50 h 1230"/>
                    <a:gd name="T8" fmla="*/ 1 w 1064"/>
                    <a:gd name="T9" fmla="*/ 56 h 1230"/>
                    <a:gd name="T10" fmla="*/ 4 w 1064"/>
                    <a:gd name="T11" fmla="*/ 54 h 1230"/>
                    <a:gd name="T12" fmla="*/ 9 w 1064"/>
                    <a:gd name="T13" fmla="*/ 41 h 1230"/>
                    <a:gd name="T14" fmla="*/ 14 w 1064"/>
                    <a:gd name="T15" fmla="*/ 24 h 1230"/>
                    <a:gd name="T16" fmla="*/ 17 w 1064"/>
                    <a:gd name="T17" fmla="*/ 12 h 1230"/>
                    <a:gd name="T18" fmla="*/ 17 w 1064"/>
                    <a:gd name="T19" fmla="*/ 4 h 1230"/>
                    <a:gd name="T20" fmla="*/ 16 w 1064"/>
                    <a:gd name="T21" fmla="*/ 0 h 1230"/>
                    <a:gd name="T22" fmla="*/ 13 w 1064"/>
                    <a:gd name="T23" fmla="*/ 3 h 1230"/>
                    <a:gd name="T24" fmla="*/ 16 w 1064"/>
                    <a:gd name="T25" fmla="*/ 5 h 1230"/>
                    <a:gd name="T26" fmla="*/ 14 w 1064"/>
                    <a:gd name="T27" fmla="*/ 16 h 1230"/>
                    <a:gd name="T28" fmla="*/ 11 w 1064"/>
                    <a:gd name="T29" fmla="*/ 30 h 1230"/>
                    <a:gd name="T30" fmla="*/ 6 w 1064"/>
                    <a:gd name="T31" fmla="*/ 46 h 1230"/>
                    <a:gd name="T32" fmla="*/ 2 w 1064"/>
                    <a:gd name="T33" fmla="*/ 50 h 1230"/>
                    <a:gd name="T34" fmla="*/ 2 w 1064"/>
                    <a:gd name="T35" fmla="*/ 43 h 1230"/>
                    <a:gd name="T36" fmla="*/ 7 w 1064"/>
                    <a:gd name="T37" fmla="*/ 23 h 1230"/>
                    <a:gd name="T38" fmla="*/ 13 w 1064"/>
                    <a:gd name="T39" fmla="*/ 5 h 1230"/>
                    <a:gd name="T40" fmla="*/ 12 w 1064"/>
                    <a:gd name="T41" fmla="*/ 6 h 1230"/>
                    <a:gd name="T42" fmla="*/ 12 w 1064"/>
                    <a:gd name="T43" fmla="*/ 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43" name="Freeform 46"/>
                <p:cNvSpPr>
                  <a:spLocks/>
                </p:cNvSpPr>
                <p:nvPr userDrawn="1"/>
              </p:nvSpPr>
              <p:spPr bwMode="auto">
                <a:xfrm rot="-3172564">
                  <a:off x="4858" y="182"/>
                  <a:ext cx="505" cy="898"/>
                </a:xfrm>
                <a:custGeom>
                  <a:avLst/>
                  <a:gdLst>
                    <a:gd name="T0" fmla="*/ 31 w 2002"/>
                    <a:gd name="T1" fmla="*/ 0 h 2521"/>
                    <a:gd name="T2" fmla="*/ 0 w 2002"/>
                    <a:gd name="T3" fmla="*/ 114 h 2521"/>
                    <a:gd name="T4" fmla="*/ 3 w 2002"/>
                    <a:gd name="T5" fmla="*/ 111 h 2521"/>
                    <a:gd name="T6" fmla="*/ 32 w 2002"/>
                    <a:gd name="T7" fmla="*/ 3 h 2521"/>
                    <a:gd name="T8" fmla="*/ 31 w 2002"/>
                    <a:gd name="T9" fmla="*/ 0 h 2521"/>
                    <a:gd name="T10" fmla="*/ 3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44" name="Freeform 47"/>
                <p:cNvSpPr>
                  <a:spLocks/>
                </p:cNvSpPr>
                <p:nvPr userDrawn="1"/>
              </p:nvSpPr>
              <p:spPr bwMode="auto">
                <a:xfrm rot="-3172564">
                  <a:off x="4903" y="-19"/>
                  <a:ext cx="758" cy="1344"/>
                </a:xfrm>
                <a:custGeom>
                  <a:avLst/>
                  <a:gdLst>
                    <a:gd name="T0" fmla="*/ 2 w 3007"/>
                    <a:gd name="T1" fmla="*/ 129 h 3771"/>
                    <a:gd name="T2" fmla="*/ 6 w 3007"/>
                    <a:gd name="T3" fmla="*/ 128 h 3771"/>
                    <a:gd name="T4" fmla="*/ 13 w 3007"/>
                    <a:gd name="T5" fmla="*/ 136 h 3771"/>
                    <a:gd name="T6" fmla="*/ 11 w 3007"/>
                    <a:gd name="T7" fmla="*/ 128 h 3771"/>
                    <a:gd name="T8" fmla="*/ 6 w 3007"/>
                    <a:gd name="T9" fmla="*/ 122 h 3771"/>
                    <a:gd name="T10" fmla="*/ 10 w 3007"/>
                    <a:gd name="T11" fmla="*/ 123 h 3771"/>
                    <a:gd name="T12" fmla="*/ 16 w 3007"/>
                    <a:gd name="T13" fmla="*/ 130 h 3771"/>
                    <a:gd name="T14" fmla="*/ 46 w 3007"/>
                    <a:gd name="T15" fmla="*/ 19 h 3771"/>
                    <a:gd name="T16" fmla="*/ 41 w 3007"/>
                    <a:gd name="T17" fmla="*/ 7 h 3771"/>
                    <a:gd name="T18" fmla="*/ 37 w 3007"/>
                    <a:gd name="T19" fmla="*/ 0 h 3771"/>
                    <a:gd name="T20" fmla="*/ 43 w 3007"/>
                    <a:gd name="T21" fmla="*/ 4 h 3771"/>
                    <a:gd name="T22" fmla="*/ 48 w 3007"/>
                    <a:gd name="T23" fmla="*/ 20 h 3771"/>
                    <a:gd name="T24" fmla="*/ 13 w 3007"/>
                    <a:gd name="T25" fmla="*/ 148 h 3771"/>
                    <a:gd name="T26" fmla="*/ 8 w 3007"/>
                    <a:gd name="T27" fmla="*/ 154 h 3771"/>
                    <a:gd name="T28" fmla="*/ 2 w 3007"/>
                    <a:gd name="T29" fmla="*/ 171 h 3771"/>
                    <a:gd name="T30" fmla="*/ 0 w 3007"/>
                    <a:gd name="T31" fmla="*/ 166 h 3771"/>
                    <a:gd name="T32" fmla="*/ 2 w 3007"/>
                    <a:gd name="T33" fmla="*/ 164 h 3771"/>
                    <a:gd name="T34" fmla="*/ 6 w 3007"/>
                    <a:gd name="T35" fmla="*/ 153 h 3771"/>
                    <a:gd name="T36" fmla="*/ 3 w 3007"/>
                    <a:gd name="T37" fmla="*/ 148 h 3771"/>
                    <a:gd name="T38" fmla="*/ 3 w 3007"/>
                    <a:gd name="T39" fmla="*/ 144 h 3771"/>
                    <a:gd name="T40" fmla="*/ 7 w 3007"/>
                    <a:gd name="T41" fmla="*/ 149 h 3771"/>
                    <a:gd name="T42" fmla="*/ 7 w 3007"/>
                    <a:gd name="T43" fmla="*/ 144 h 3771"/>
                    <a:gd name="T44" fmla="*/ 10 w 3007"/>
                    <a:gd name="T45" fmla="*/ 146 h 3771"/>
                    <a:gd name="T46" fmla="*/ 7 w 3007"/>
                    <a:gd name="T47" fmla="*/ 139 h 3771"/>
                    <a:gd name="T48" fmla="*/ 10 w 3007"/>
                    <a:gd name="T49" fmla="*/ 139 h 3771"/>
                    <a:gd name="T50" fmla="*/ 2 w 3007"/>
                    <a:gd name="T51" fmla="*/ 129 h 3771"/>
                    <a:gd name="T52" fmla="*/ 2 w 3007"/>
                    <a:gd name="T53" fmla="*/ 129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45" name="Freeform 48"/>
                <p:cNvSpPr>
                  <a:spLocks/>
                </p:cNvSpPr>
                <p:nvPr userDrawn="1"/>
              </p:nvSpPr>
              <p:spPr bwMode="auto">
                <a:xfrm rot="-3172564">
                  <a:off x="5297" y="897"/>
                  <a:ext cx="169" cy="122"/>
                </a:xfrm>
                <a:custGeom>
                  <a:avLst/>
                  <a:gdLst>
                    <a:gd name="T0" fmla="*/ 0 w 673"/>
                    <a:gd name="T1" fmla="*/ 4 h 342"/>
                    <a:gd name="T2" fmla="*/ 4 w 673"/>
                    <a:gd name="T3" fmla="*/ 5 h 342"/>
                    <a:gd name="T4" fmla="*/ 10 w 673"/>
                    <a:gd name="T5" fmla="*/ 16 h 342"/>
                    <a:gd name="T6" fmla="*/ 11 w 673"/>
                    <a:gd name="T7" fmla="*/ 13 h 342"/>
                    <a:gd name="T8" fmla="*/ 7 w 673"/>
                    <a:gd name="T9" fmla="*/ 5 h 342"/>
                    <a:gd name="T10" fmla="*/ 1 w 673"/>
                    <a:gd name="T11" fmla="*/ 0 h 342"/>
                    <a:gd name="T12" fmla="*/ 0 w 673"/>
                    <a:gd name="T13" fmla="*/ 4 h 342"/>
                    <a:gd name="T14" fmla="*/ 0 w 673"/>
                    <a:gd name="T15" fmla="*/ 4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46" name="Freeform 49"/>
                <p:cNvSpPr>
                  <a:spLocks/>
                </p:cNvSpPr>
                <p:nvPr userDrawn="1"/>
              </p:nvSpPr>
              <p:spPr bwMode="auto">
                <a:xfrm rot="-3172564">
                  <a:off x="5253" y="806"/>
                  <a:ext cx="181" cy="144"/>
                </a:xfrm>
                <a:custGeom>
                  <a:avLst/>
                  <a:gdLst>
                    <a:gd name="T0" fmla="*/ 0 w 716"/>
                    <a:gd name="T1" fmla="*/ 4 h 403"/>
                    <a:gd name="T2" fmla="*/ 6 w 716"/>
                    <a:gd name="T3" fmla="*/ 7 h 403"/>
                    <a:gd name="T4" fmla="*/ 10 w 716"/>
                    <a:gd name="T5" fmla="*/ 18 h 403"/>
                    <a:gd name="T6" fmla="*/ 12 w 716"/>
                    <a:gd name="T7" fmla="*/ 14 h 403"/>
                    <a:gd name="T8" fmla="*/ 7 w 716"/>
                    <a:gd name="T9" fmla="*/ 5 h 403"/>
                    <a:gd name="T10" fmla="*/ 1 w 716"/>
                    <a:gd name="T11" fmla="*/ 0 h 403"/>
                    <a:gd name="T12" fmla="*/ 0 w 716"/>
                    <a:gd name="T13" fmla="*/ 4 h 403"/>
                    <a:gd name="T14" fmla="*/ 0 w 716"/>
                    <a:gd name="T15" fmla="*/ 4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47" name="Freeform 50"/>
                <p:cNvSpPr>
                  <a:spLocks/>
                </p:cNvSpPr>
                <p:nvPr userDrawn="1"/>
              </p:nvSpPr>
              <p:spPr bwMode="auto">
                <a:xfrm rot="-3172564">
                  <a:off x="4985" y="210"/>
                  <a:ext cx="181" cy="147"/>
                </a:xfrm>
                <a:custGeom>
                  <a:avLst/>
                  <a:gdLst>
                    <a:gd name="T0" fmla="*/ 0 w 717"/>
                    <a:gd name="T1" fmla="*/ 4 h 411"/>
                    <a:gd name="T2" fmla="*/ 5 w 717"/>
                    <a:gd name="T3" fmla="*/ 6 h 411"/>
                    <a:gd name="T4" fmla="*/ 10 w 717"/>
                    <a:gd name="T5" fmla="*/ 19 h 411"/>
                    <a:gd name="T6" fmla="*/ 12 w 717"/>
                    <a:gd name="T7" fmla="*/ 14 h 411"/>
                    <a:gd name="T8" fmla="*/ 6 w 717"/>
                    <a:gd name="T9" fmla="*/ 4 h 411"/>
                    <a:gd name="T10" fmla="*/ 1 w 717"/>
                    <a:gd name="T11" fmla="*/ 0 h 411"/>
                    <a:gd name="T12" fmla="*/ 0 w 717"/>
                    <a:gd name="T13" fmla="*/ 4 h 411"/>
                    <a:gd name="T14" fmla="*/ 0 w 717"/>
                    <a:gd name="T15" fmla="*/ 4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48" name="Freeform 51"/>
                <p:cNvSpPr>
                  <a:spLocks/>
                </p:cNvSpPr>
                <p:nvPr userDrawn="1"/>
              </p:nvSpPr>
              <p:spPr bwMode="auto">
                <a:xfrm rot="-3172564">
                  <a:off x="4948" y="142"/>
                  <a:ext cx="179" cy="138"/>
                </a:xfrm>
                <a:custGeom>
                  <a:avLst/>
                  <a:gdLst>
                    <a:gd name="T0" fmla="*/ 0 w 709"/>
                    <a:gd name="T1" fmla="*/ 4 h 386"/>
                    <a:gd name="T2" fmla="*/ 4 w 709"/>
                    <a:gd name="T3" fmla="*/ 6 h 386"/>
                    <a:gd name="T4" fmla="*/ 11 w 709"/>
                    <a:gd name="T5" fmla="*/ 18 h 386"/>
                    <a:gd name="T6" fmla="*/ 11 w 709"/>
                    <a:gd name="T7" fmla="*/ 14 h 386"/>
                    <a:gd name="T8" fmla="*/ 5 w 709"/>
                    <a:gd name="T9" fmla="*/ 3 h 386"/>
                    <a:gd name="T10" fmla="*/ 1 w 709"/>
                    <a:gd name="T11" fmla="*/ 0 h 386"/>
                    <a:gd name="T12" fmla="*/ 0 w 709"/>
                    <a:gd name="T13" fmla="*/ 4 h 386"/>
                    <a:gd name="T14" fmla="*/ 0 w 709"/>
                    <a:gd name="T15" fmla="*/ 4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spTree>
  </p:cSld>
  <p:clrMap bg1="lt1" tx1="dk1" bg2="lt2" tx2="dk2" accent1="accent1" accent2="accent2" accent3="accent3" accent4="accent4" accent5="accent5" accent6="accent6" hlink="hlink" folHlink="folHlink"/>
  <p:sldLayoutIdLst>
    <p:sldLayoutId id="2147483948"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hf sldNum="0"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wmf"/><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2.wmf"/><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1571604" y="214290"/>
            <a:ext cx="6400800" cy="1143008"/>
          </a:xfrm>
        </p:spPr>
        <p:txBody>
          <a:bodyPr/>
          <a:lstStyle/>
          <a:p>
            <a:r>
              <a:rPr lang="kk-KZ" sz="2000" dirty="0" smtClean="0">
                <a:solidFill>
                  <a:schemeClr val="tx1"/>
                </a:solidFill>
                <a:latin typeface="Times New Roman" pitchFamily="18" charset="0"/>
                <a:cs typeface="Times New Roman" pitchFamily="18" charset="0"/>
              </a:rPr>
              <a:t>Ақмола облысы</a:t>
            </a:r>
            <a:br>
              <a:rPr lang="kk-KZ" sz="2000" dirty="0" smtClean="0">
                <a:solidFill>
                  <a:schemeClr val="tx1"/>
                </a:solidFill>
                <a:latin typeface="Times New Roman" pitchFamily="18" charset="0"/>
                <a:cs typeface="Times New Roman" pitchFamily="18" charset="0"/>
              </a:rPr>
            </a:br>
            <a:r>
              <a:rPr lang="kk-KZ" sz="2000" dirty="0" smtClean="0">
                <a:solidFill>
                  <a:schemeClr val="tx1"/>
                </a:solidFill>
                <a:latin typeface="Times New Roman" pitchFamily="18" charset="0"/>
                <a:cs typeface="Times New Roman" pitchFamily="18" charset="0"/>
              </a:rPr>
              <a:t>Зеренді ауданы</a:t>
            </a:r>
            <a:br>
              <a:rPr lang="kk-KZ" sz="2000" dirty="0" smtClean="0">
                <a:solidFill>
                  <a:schemeClr val="tx1"/>
                </a:solidFill>
                <a:latin typeface="Times New Roman" pitchFamily="18" charset="0"/>
                <a:cs typeface="Times New Roman" pitchFamily="18" charset="0"/>
              </a:rPr>
            </a:br>
            <a:r>
              <a:rPr lang="kk-KZ" sz="2000" dirty="0" smtClean="0">
                <a:solidFill>
                  <a:schemeClr val="tx1"/>
                </a:solidFill>
                <a:latin typeface="Times New Roman" pitchFamily="18" charset="0"/>
                <a:cs typeface="Times New Roman" pitchFamily="18" charset="0"/>
              </a:rPr>
              <a:t>Қарабұлақ  негізгі мектебі </a:t>
            </a:r>
            <a:endParaRPr lang="ru-RU" sz="2000" dirty="0">
              <a:solidFill>
                <a:schemeClr val="tx1"/>
              </a:solidFill>
              <a:latin typeface="Times New Roman" pitchFamily="18" charset="0"/>
              <a:cs typeface="Times New Roman" pitchFamily="18" charset="0"/>
            </a:endParaRPr>
          </a:p>
        </p:txBody>
      </p:sp>
      <p:pic>
        <p:nvPicPr>
          <p:cNvPr id="7" name="Picture 1" descr="D:\Admin\Desktop\фото школ 2015 год\фото раз\25 май\IMG_3264.JPG"/>
          <p:cNvPicPr>
            <a:picLocks noChangeAspect="1" noChangeArrowheads="1"/>
          </p:cNvPicPr>
          <p:nvPr/>
        </p:nvPicPr>
        <p:blipFill>
          <a:blip r:embed="rId2" cstate="print"/>
          <a:srcRect/>
          <a:stretch>
            <a:fillRect/>
          </a:stretch>
        </p:blipFill>
        <p:spPr bwMode="auto">
          <a:xfrm>
            <a:off x="928662" y="1928803"/>
            <a:ext cx="6786610" cy="4000528"/>
          </a:xfrm>
          <a:prstGeom prst="rect">
            <a:avLst/>
          </a:prstGeom>
          <a:noFill/>
        </p:spPr>
      </p:pic>
      <p:pic>
        <p:nvPicPr>
          <p:cNvPr id="8" name="Picture 5" descr="j010445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1143000" y="-1143000"/>
            <a:ext cx="6858000"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Прямоугольник 1"/>
          <p:cNvSpPr/>
          <p:nvPr/>
        </p:nvSpPr>
        <p:spPr>
          <a:xfrm>
            <a:off x="1115616" y="4725144"/>
            <a:ext cx="6768752" cy="923330"/>
          </a:xfrm>
          <a:prstGeom prst="rect">
            <a:avLst/>
          </a:prstGeom>
        </p:spPr>
        <p:txBody>
          <a:bodyPr wrap="square">
            <a:spAutoFit/>
          </a:bodyPr>
          <a:lstStyle/>
          <a:p>
            <a:pPr algn="ctr"/>
            <a:r>
              <a:rPr lang="kk-KZ" dirty="0">
                <a:solidFill>
                  <a:srgbClr val="0000FF"/>
                </a:solidFill>
                <a:latin typeface="Times New Roman" pitchFamily="18" charset="0"/>
                <a:cs typeface="Times New Roman" pitchFamily="18" charset="0"/>
              </a:rPr>
              <a:t>Жоба орындаушы </a:t>
            </a:r>
            <a:r>
              <a:rPr lang="en-US" dirty="0">
                <a:solidFill>
                  <a:srgbClr val="0000FF"/>
                </a:solidFill>
                <a:latin typeface="Times New Roman" pitchFamily="18" charset="0"/>
                <a:cs typeface="Times New Roman" pitchFamily="18" charset="0"/>
              </a:rPr>
              <a:t>3</a:t>
            </a:r>
            <a:r>
              <a:rPr lang="kk-KZ" dirty="0">
                <a:solidFill>
                  <a:srgbClr val="0000FF"/>
                </a:solidFill>
                <a:latin typeface="Times New Roman" pitchFamily="18" charset="0"/>
                <a:cs typeface="Times New Roman" pitchFamily="18" charset="0"/>
              </a:rPr>
              <a:t> сынып оқушысы Мұратбек Асанәлі</a:t>
            </a:r>
            <a:endParaRPr lang="ru-RU" dirty="0">
              <a:solidFill>
                <a:srgbClr val="0000FF"/>
              </a:solidFill>
              <a:latin typeface="Times New Roman" pitchFamily="18" charset="0"/>
              <a:cs typeface="Times New Roman" pitchFamily="18" charset="0"/>
            </a:endParaRPr>
          </a:p>
          <a:p>
            <a:pPr algn="ctr"/>
            <a:r>
              <a:rPr lang="kk-KZ" dirty="0">
                <a:solidFill>
                  <a:srgbClr val="0000FF"/>
                </a:solidFill>
                <a:latin typeface="Times New Roman" pitchFamily="18" charset="0"/>
                <a:cs typeface="Times New Roman" pitchFamily="18" charset="0"/>
              </a:rPr>
              <a:t>Жоба жетекшісі Жетенова Арайлым Балтакескенқызы</a:t>
            </a:r>
            <a:endParaRPr lang="ru-RU" dirty="0">
              <a:solidFill>
                <a:srgbClr val="0000FF"/>
              </a:solidFill>
              <a:latin typeface="Times New Roman" pitchFamily="18" charset="0"/>
              <a:cs typeface="Times New Roman" pitchFamily="18" charset="0"/>
            </a:endParaRPr>
          </a:p>
          <a:p>
            <a:r>
              <a:rPr lang="kk-KZ" dirty="0"/>
              <a:t>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Admin\Desktop\слай\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6" name="Picture 5" descr="j010445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1143000" y="-1143000"/>
            <a:ext cx="6858000"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Admin\Desktop\слай\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5" descr="j010445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1143000" y="-1143000"/>
            <a:ext cx="6858000"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D:\Admin\Desktop\фот\IMG_3630.JPG"/>
          <p:cNvPicPr/>
          <p:nvPr/>
        </p:nvPicPr>
        <p:blipFill>
          <a:blip r:embed="rId2" cstate="print"/>
          <a:srcRect/>
          <a:stretch>
            <a:fillRect/>
          </a:stretch>
        </p:blipFill>
        <p:spPr bwMode="auto">
          <a:xfrm>
            <a:off x="785786" y="714356"/>
            <a:ext cx="3360934" cy="2240518"/>
          </a:xfrm>
          <a:prstGeom prst="rect">
            <a:avLst/>
          </a:prstGeom>
          <a:ln>
            <a:noFill/>
          </a:ln>
          <a:effectLst>
            <a:softEdge rad="112500"/>
          </a:effectLst>
        </p:spPr>
      </p:pic>
      <p:pic>
        <p:nvPicPr>
          <p:cNvPr id="4" name="Рисунок 3" descr="D:\Admin\Desktop\фот\IMG_3632.JPG"/>
          <p:cNvPicPr/>
          <p:nvPr/>
        </p:nvPicPr>
        <p:blipFill>
          <a:blip r:embed="rId3" cstate="print"/>
          <a:srcRect/>
          <a:stretch>
            <a:fillRect/>
          </a:stretch>
        </p:blipFill>
        <p:spPr bwMode="auto">
          <a:xfrm>
            <a:off x="4429124" y="714356"/>
            <a:ext cx="3857652" cy="2714644"/>
          </a:xfrm>
          <a:prstGeom prst="rect">
            <a:avLst/>
          </a:prstGeom>
          <a:ln>
            <a:noFill/>
          </a:ln>
          <a:effectLst>
            <a:softEdge rad="112500"/>
          </a:effectLst>
        </p:spPr>
      </p:pic>
      <p:pic>
        <p:nvPicPr>
          <p:cNvPr id="5" name="Рисунок 4" descr="D:\Admin\Desktop\фот\IMG_3636.JPG"/>
          <p:cNvPicPr/>
          <p:nvPr/>
        </p:nvPicPr>
        <p:blipFill>
          <a:blip r:embed="rId4" cstate="print"/>
          <a:srcRect/>
          <a:stretch>
            <a:fillRect/>
          </a:stretch>
        </p:blipFill>
        <p:spPr bwMode="auto">
          <a:xfrm>
            <a:off x="500034" y="3214686"/>
            <a:ext cx="3571900" cy="2428892"/>
          </a:xfrm>
          <a:prstGeom prst="rect">
            <a:avLst/>
          </a:prstGeom>
          <a:ln>
            <a:noFill/>
          </a:ln>
          <a:effectLst>
            <a:softEdge rad="112500"/>
          </a:effectLst>
        </p:spPr>
      </p:pic>
      <p:pic>
        <p:nvPicPr>
          <p:cNvPr id="6" name="Рисунок 5" descr="D:\Admin\Desktop\фот\IMG_3633.JPG"/>
          <p:cNvPicPr/>
          <p:nvPr/>
        </p:nvPicPr>
        <p:blipFill>
          <a:blip r:embed="rId5" cstate="print"/>
          <a:srcRect/>
          <a:stretch>
            <a:fillRect/>
          </a:stretch>
        </p:blipFill>
        <p:spPr bwMode="auto">
          <a:xfrm>
            <a:off x="4786314" y="3643314"/>
            <a:ext cx="3266189" cy="2571768"/>
          </a:xfrm>
          <a:prstGeom prst="rect">
            <a:avLst/>
          </a:prstGeom>
          <a:ln>
            <a:noFill/>
          </a:ln>
          <a:effectLst>
            <a:softEdge rad="112500"/>
          </a:effectLst>
        </p:spPr>
      </p:pic>
      <p:pic>
        <p:nvPicPr>
          <p:cNvPr id="7" name="Picture 5" descr="j010445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6200000">
            <a:off x="1143000" y="-1143000"/>
            <a:ext cx="6858000"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Admin\Desktop\слай\-13-102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5" descr="j010445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1143000" y="-1143000"/>
            <a:ext cx="6858000"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Admin\Desktop\слай\-14-102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5" descr="j010445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1143000" y="-1143000"/>
            <a:ext cx="6858000"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Admin\Desktop\слай\-15-102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5" descr="j010445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1143000" y="-1143000"/>
            <a:ext cx="6858000"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Admin\Desktop\слай\-16-102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5" descr="j010445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1143000" y="-1143000"/>
            <a:ext cx="6858000"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332656"/>
            <a:ext cx="7696200" cy="5153744"/>
          </a:xfrm>
        </p:spPr>
        <p:txBody>
          <a:bodyPr/>
          <a:lstStyle/>
          <a:p>
            <a:pPr marL="0" indent="0" algn="ctr">
              <a:buNone/>
            </a:pPr>
            <a:r>
              <a:rPr lang="ru-RU" b="1" dirty="0" err="1">
                <a:solidFill>
                  <a:srgbClr val="002060"/>
                </a:solidFill>
                <a:latin typeface="Times New Roman" pitchFamily="18" charset="0"/>
                <a:cs typeface="Times New Roman" pitchFamily="18" charset="0"/>
              </a:rPr>
              <a:t>Қазақстанның</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ұлттық</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бренді</a:t>
            </a:r>
            <a:r>
              <a:rPr lang="ru-RU" b="1" dirty="0">
                <a:solidFill>
                  <a:srgbClr val="002060"/>
                </a:solidFill>
                <a:latin typeface="Times New Roman" pitchFamily="18" charset="0"/>
                <a:cs typeface="Times New Roman" pitchFamily="18" charset="0"/>
              </a:rPr>
              <a:t> – </a:t>
            </a:r>
            <a:r>
              <a:rPr lang="ru-RU" b="1" dirty="0" err="1">
                <a:solidFill>
                  <a:srgbClr val="002060"/>
                </a:solidFill>
                <a:latin typeface="Times New Roman" pitchFamily="18" charset="0"/>
                <a:cs typeface="Times New Roman" pitchFamily="18" charset="0"/>
              </a:rPr>
              <a:t>құрт</a:t>
            </a:r>
            <a:r>
              <a:rPr lang="ru-RU" b="1" dirty="0" smtClean="0">
                <a:solidFill>
                  <a:srgbClr val="002060"/>
                </a:solidFill>
                <a:latin typeface="Times New Roman" pitchFamily="18" charset="0"/>
                <a:cs typeface="Times New Roman" pitchFamily="18" charset="0"/>
              </a:rPr>
              <a:t>.</a:t>
            </a:r>
            <a:endParaRPr lang="en-US" b="1" dirty="0" smtClean="0">
              <a:solidFill>
                <a:srgbClr val="002060"/>
              </a:solidFill>
              <a:latin typeface="Times New Roman" pitchFamily="18" charset="0"/>
              <a:cs typeface="Times New Roman" pitchFamily="18" charset="0"/>
            </a:endParaRPr>
          </a:p>
          <a:p>
            <a:pPr marL="0" indent="0" algn="ctr">
              <a:buNone/>
            </a:pPr>
            <a:endParaRPr lang="en-US" sz="1600" dirty="0" smtClean="0">
              <a:solidFill>
                <a:srgbClr val="002060"/>
              </a:solidFill>
              <a:latin typeface="Times New Roman" pitchFamily="18" charset="0"/>
              <a:cs typeface="Times New Roman" pitchFamily="18" charset="0"/>
            </a:endParaRPr>
          </a:p>
          <a:p>
            <a:pPr marL="0" indent="0" algn="ctr">
              <a:buNone/>
            </a:pPr>
            <a:r>
              <a:rPr lang="ru-RU" sz="1800" dirty="0" err="1" smtClean="0">
                <a:solidFill>
                  <a:srgbClr val="002060"/>
                </a:solidFill>
                <a:latin typeface="Times New Roman" pitchFamily="18" charset="0"/>
                <a:cs typeface="Times New Roman" pitchFamily="18" charset="0"/>
              </a:rPr>
              <a:t>Жылдар</a:t>
            </a:r>
            <a:r>
              <a:rPr lang="ru-RU" sz="1800" dirty="0" smtClean="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бойы</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құрт</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тақырыбын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зерттеген</a:t>
            </a:r>
            <a:r>
              <a:rPr lang="ru-RU" sz="1800" dirty="0">
                <a:solidFill>
                  <a:srgbClr val="002060"/>
                </a:solidFill>
                <a:latin typeface="Times New Roman" pitchFamily="18" charset="0"/>
                <a:cs typeface="Times New Roman" pitchFamily="18" charset="0"/>
              </a:rPr>
              <a:t>  </a:t>
            </a:r>
            <a:r>
              <a:rPr lang="kk-KZ" sz="1800" dirty="0">
                <a:solidFill>
                  <a:srgbClr val="002060"/>
                </a:solidFill>
                <a:latin typeface="Times New Roman" pitchFamily="18" charset="0"/>
                <a:cs typeface="Times New Roman" pitchFamily="18" charset="0"/>
              </a:rPr>
              <a:t>Айнаш Ұбайдоллаева </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тұзды</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домалақтардан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ерекше</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тауар</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шығаруын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біледі</a:t>
            </a:r>
            <a:r>
              <a:rPr lang="ru-RU" sz="1800" dirty="0">
                <a:solidFill>
                  <a:srgbClr val="002060"/>
                </a:solidFill>
                <a:latin typeface="Times New Roman" pitchFamily="18" charset="0"/>
                <a:cs typeface="Times New Roman" pitchFamily="18" charset="0"/>
              </a:rPr>
              <a:t>. </a:t>
            </a:r>
            <a:r>
              <a:rPr lang="kk-KZ" sz="1800" dirty="0">
                <a:solidFill>
                  <a:srgbClr val="002060"/>
                </a:solidFill>
                <a:latin typeface="Times New Roman" pitchFamily="18" charset="0"/>
                <a:cs typeface="Times New Roman" pitchFamily="18" charset="0"/>
              </a:rPr>
              <a:t>Егер мен бастапқыда тек мүсіні туралы ойласам, </a:t>
            </a:r>
            <a:r>
              <a:rPr lang="kk-KZ" sz="1800" dirty="0" smtClean="0">
                <a:solidFill>
                  <a:srgbClr val="002060"/>
                </a:solidFill>
                <a:latin typeface="Times New Roman" pitchFamily="18" charset="0"/>
                <a:cs typeface="Times New Roman" pitchFamily="18" charset="0"/>
              </a:rPr>
              <a:t>кейін мені </a:t>
            </a:r>
            <a:r>
              <a:rPr lang="kk-KZ" sz="1800" dirty="0">
                <a:solidFill>
                  <a:srgbClr val="002060"/>
                </a:solidFill>
                <a:latin typeface="Times New Roman" pitchFamily="18" charset="0"/>
                <a:cs typeface="Times New Roman" pitchFamily="18" charset="0"/>
              </a:rPr>
              <a:t>құрттың дайындалу технологиясы қызықтырды, – дейді Айнаш  Ұбайдоллаева.</a:t>
            </a:r>
            <a:endParaRPr lang="ru-RU" sz="1800" dirty="0">
              <a:solidFill>
                <a:srgbClr val="002060"/>
              </a:solidFill>
              <a:latin typeface="Times New Roman" pitchFamily="18" charset="0"/>
              <a:cs typeface="Times New Roman" pitchFamily="18" charset="0"/>
            </a:endParaRPr>
          </a:p>
          <a:p>
            <a:pPr marL="0" indent="0" algn="ctr">
              <a:buNone/>
            </a:pPr>
            <a:r>
              <a:rPr lang="kk-KZ" sz="1800" dirty="0">
                <a:solidFill>
                  <a:srgbClr val="002060"/>
                </a:solidFill>
                <a:latin typeface="Times New Roman" pitchFamily="18" charset="0"/>
                <a:cs typeface="Times New Roman" pitchFamily="18" charset="0"/>
              </a:rPr>
              <a:t>Мен ұлттық ащы сүт өнімдерінің өндірісін зерделедім. </a:t>
            </a:r>
            <a:r>
              <a:rPr lang="ru-RU" sz="1800" dirty="0">
                <a:solidFill>
                  <a:srgbClr val="002060"/>
                </a:solidFill>
                <a:latin typeface="Times New Roman" pitchFamily="18" charset="0"/>
                <a:cs typeface="Times New Roman" pitchFamily="18" charset="0"/>
              </a:rPr>
              <a:t>2004 </a:t>
            </a:r>
            <a:r>
              <a:rPr lang="ru-RU" sz="1800" dirty="0" err="1">
                <a:solidFill>
                  <a:srgbClr val="002060"/>
                </a:solidFill>
                <a:latin typeface="Times New Roman" pitchFamily="18" charset="0"/>
                <a:cs typeface="Times New Roman" pitchFamily="18" charset="0"/>
              </a:rPr>
              <a:t>жылы</a:t>
            </a:r>
            <a:r>
              <a:rPr lang="ru-RU" sz="1800" dirty="0">
                <a:solidFill>
                  <a:srgbClr val="002060"/>
                </a:solidFill>
                <a:latin typeface="Times New Roman" pitchFamily="18" charset="0"/>
                <a:cs typeface="Times New Roman" pitchFamily="18" charset="0"/>
              </a:rPr>
              <a:t> осы </a:t>
            </a:r>
            <a:r>
              <a:rPr lang="ru-RU" sz="1800" dirty="0" err="1">
                <a:solidFill>
                  <a:srgbClr val="002060"/>
                </a:solidFill>
                <a:latin typeface="Times New Roman" pitchFamily="18" charset="0"/>
                <a:cs typeface="Times New Roman" pitchFamily="18" charset="0"/>
              </a:rPr>
              <a:t>зерттеуіме</a:t>
            </a:r>
            <a:r>
              <a:rPr lang="ru-RU" sz="1800" dirty="0">
                <a:solidFill>
                  <a:srgbClr val="002060"/>
                </a:solidFill>
                <a:latin typeface="Times New Roman" pitchFamily="18" charset="0"/>
                <a:cs typeface="Times New Roman" pitchFamily="18" charset="0"/>
              </a:rPr>
              <a:t> патент </a:t>
            </a:r>
            <a:r>
              <a:rPr lang="ru-RU" sz="1800" dirty="0" err="1">
                <a:solidFill>
                  <a:srgbClr val="002060"/>
                </a:solidFill>
                <a:latin typeface="Times New Roman" pitchFamily="18" charset="0"/>
                <a:cs typeface="Times New Roman" pitchFamily="18" charset="0"/>
              </a:rPr>
              <a:t>алдым</a:t>
            </a:r>
            <a:r>
              <a:rPr lang="ru-RU" sz="1800" dirty="0">
                <a:solidFill>
                  <a:srgbClr val="002060"/>
                </a:solidFill>
                <a:latin typeface="Times New Roman" pitchFamily="18" charset="0"/>
                <a:cs typeface="Times New Roman" pitchFamily="18" charset="0"/>
              </a:rPr>
              <a:t>. Осы патент </a:t>
            </a:r>
            <a:r>
              <a:rPr lang="ru-RU" sz="1800" dirty="0" err="1">
                <a:solidFill>
                  <a:srgbClr val="002060"/>
                </a:solidFill>
                <a:latin typeface="Times New Roman" pitchFamily="18" charset="0"/>
                <a:cs typeface="Times New Roman" pitchFamily="18" charset="0"/>
              </a:rPr>
              <a:t>қазіргі</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заман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технологияларын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қолданып</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шетелдерге</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мақтанышпен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шығарылатын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сапалы</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құрт</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шығаруға</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мүмкіндік</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береді</a:t>
            </a:r>
            <a:r>
              <a:rPr lang="ru-RU" sz="1800" dirty="0">
                <a:solidFill>
                  <a:srgbClr val="002060"/>
                </a:solidFill>
                <a:latin typeface="Times New Roman" pitchFamily="18" charset="0"/>
                <a:cs typeface="Times New Roman" pitchFamily="18" charset="0"/>
              </a:rPr>
              <a:t>. Мен </a:t>
            </a:r>
            <a:r>
              <a:rPr lang="ru-RU" sz="1800" dirty="0" err="1">
                <a:solidFill>
                  <a:srgbClr val="002060"/>
                </a:solidFill>
                <a:latin typeface="Times New Roman" pitchFamily="18" charset="0"/>
                <a:cs typeface="Times New Roman" pitchFamily="18" charset="0"/>
              </a:rPr>
              <a:t>біздің</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құрт</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голландықтардың</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ірімшіктері</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түркілердің</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йогурті</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сияқты</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әлемдік</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асханада</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өзіне</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лайық</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орын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алуы</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қажет</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деп</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ойлаймын</a:t>
            </a:r>
            <a:r>
              <a:rPr lang="ru-RU" sz="1800" dirty="0">
                <a:solidFill>
                  <a:srgbClr val="002060"/>
                </a:solidFill>
                <a:latin typeface="Times New Roman" pitchFamily="18" charset="0"/>
                <a:cs typeface="Times New Roman" pitchFamily="18" charset="0"/>
              </a:rPr>
              <a:t>.</a:t>
            </a:r>
            <a:br>
              <a:rPr lang="ru-RU" sz="1800" dirty="0">
                <a:solidFill>
                  <a:srgbClr val="002060"/>
                </a:solidFill>
                <a:latin typeface="Times New Roman" pitchFamily="18" charset="0"/>
                <a:cs typeface="Times New Roman" pitchFamily="18" charset="0"/>
              </a:rPr>
            </a:br>
            <a:r>
              <a:rPr lang="ru-RU" sz="1800" dirty="0">
                <a:solidFill>
                  <a:srgbClr val="002060"/>
                </a:solidFill>
                <a:latin typeface="Times New Roman" pitchFamily="18" charset="0"/>
                <a:cs typeface="Times New Roman" pitchFamily="18" charset="0"/>
              </a:rPr>
              <a:t>Ай</a:t>
            </a:r>
            <a:r>
              <a:rPr lang="kk-KZ" sz="1800" dirty="0">
                <a:solidFill>
                  <a:srgbClr val="002060"/>
                </a:solidFill>
                <a:latin typeface="Times New Roman" pitchFamily="18" charset="0"/>
                <a:cs typeface="Times New Roman" pitchFamily="18" charset="0"/>
              </a:rPr>
              <a:t>наш Ұбайдоллаева </a:t>
            </a:r>
            <a:r>
              <a:rPr lang="ru-RU" sz="1800" dirty="0" err="1">
                <a:solidFill>
                  <a:srgbClr val="002060"/>
                </a:solidFill>
                <a:latin typeface="Times New Roman" pitchFamily="18" charset="0"/>
                <a:cs typeface="Times New Roman" pitchFamily="18" charset="0"/>
              </a:rPr>
              <a:t>құртты</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өндірудің</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үш</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бағытын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ойлап</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шығарды</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Бірінші</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сыйға</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тартылатын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құрт</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Бұл</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құрт</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шоколадпен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қапталған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және</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жаңғақ</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қосылған</a:t>
            </a:r>
            <a:r>
              <a:rPr lang="ru-RU" sz="1800" dirty="0">
                <a:solidFill>
                  <a:srgbClr val="002060"/>
                </a:solidFill>
                <a:latin typeface="Times New Roman" pitchFamily="18" charset="0"/>
                <a:cs typeface="Times New Roman" pitchFamily="18" charset="0"/>
              </a:rPr>
              <a:t>.</a:t>
            </a:r>
            <a:br>
              <a:rPr lang="ru-RU" sz="1800" dirty="0">
                <a:solidFill>
                  <a:srgbClr val="002060"/>
                </a:solidFill>
                <a:latin typeface="Times New Roman" pitchFamily="18" charset="0"/>
                <a:cs typeface="Times New Roman" pitchFamily="18" charset="0"/>
              </a:rPr>
            </a:br>
            <a:r>
              <a:rPr lang="ru-RU" sz="1800" dirty="0" err="1">
                <a:solidFill>
                  <a:srgbClr val="002060"/>
                </a:solidFill>
                <a:latin typeface="Times New Roman" pitchFamily="18" charset="0"/>
                <a:cs typeface="Times New Roman" pitchFamily="18" charset="0"/>
              </a:rPr>
              <a:t>Екінші</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бағыт</a:t>
            </a:r>
            <a:r>
              <a:rPr lang="ru-RU" sz="1800" dirty="0">
                <a:solidFill>
                  <a:srgbClr val="002060"/>
                </a:solidFill>
                <a:latin typeface="Times New Roman" pitchFamily="18" charset="0"/>
                <a:cs typeface="Times New Roman" pitchFamily="18" charset="0"/>
              </a:rPr>
              <a:t> – </a:t>
            </a:r>
            <a:r>
              <a:rPr lang="ru-RU" sz="1800" dirty="0" err="1">
                <a:solidFill>
                  <a:srgbClr val="002060"/>
                </a:solidFill>
                <a:latin typeface="Times New Roman" pitchFamily="18" charset="0"/>
                <a:cs typeface="Times New Roman" pitchFamily="18" charset="0"/>
              </a:rPr>
              <a:t>етті</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құрт</a:t>
            </a:r>
            <a:r>
              <a:rPr lang="ru-RU" sz="1800" dirty="0">
                <a:solidFill>
                  <a:srgbClr val="002060"/>
                </a:solidFill>
                <a:latin typeface="Times New Roman" pitchFamily="18" charset="0"/>
                <a:cs typeface="Times New Roman" pitchFamily="18" charset="0"/>
              </a:rPr>
              <a:t>(</a:t>
            </a:r>
            <a:r>
              <a:rPr lang="ru-RU" sz="1800" dirty="0" err="1">
                <a:solidFill>
                  <a:srgbClr val="002060"/>
                </a:solidFill>
                <a:latin typeface="Times New Roman" pitchFamily="18" charset="0"/>
                <a:cs typeface="Times New Roman" pitchFamily="18" charset="0"/>
              </a:rPr>
              <a:t>жылқы</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қой</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сиыр</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еттері</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Бұл</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құрт</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байырғы</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ата</a:t>
            </a:r>
            <a:r>
              <a:rPr lang="ru-RU" sz="1800" dirty="0">
                <a:solidFill>
                  <a:srgbClr val="002060"/>
                </a:solidFill>
                <a:latin typeface="Times New Roman" pitchFamily="18" charset="0"/>
                <a:cs typeface="Times New Roman" pitchFamily="18" charset="0"/>
              </a:rPr>
              <a:t> - </a:t>
            </a:r>
            <a:r>
              <a:rPr lang="ru-RU" sz="1800" dirty="0" err="1">
                <a:solidFill>
                  <a:srgbClr val="002060"/>
                </a:solidFill>
                <a:latin typeface="Times New Roman" pitchFamily="18" charset="0"/>
                <a:cs typeface="Times New Roman" pitchFamily="18" charset="0"/>
              </a:rPr>
              <a:t>бабаларының</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әдісі</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бойынша</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жасалады</a:t>
            </a:r>
            <a:r>
              <a:rPr lang="ru-RU" sz="1800" dirty="0">
                <a:solidFill>
                  <a:srgbClr val="002060"/>
                </a:solidFill>
                <a:latin typeface="Times New Roman" pitchFamily="18" charset="0"/>
                <a:cs typeface="Times New Roman" pitchFamily="18" charset="0"/>
              </a:rPr>
              <a:t>. </a:t>
            </a:r>
          </a:p>
          <a:p>
            <a:pPr marL="0" indent="0" algn="ctr">
              <a:buNone/>
            </a:pPr>
            <a:r>
              <a:rPr lang="ru-RU" sz="1800" dirty="0" err="1">
                <a:solidFill>
                  <a:srgbClr val="002060"/>
                </a:solidFill>
                <a:latin typeface="Times New Roman" pitchFamily="18" charset="0"/>
                <a:cs typeface="Times New Roman" pitchFamily="18" charset="0"/>
              </a:rPr>
              <a:t>Үшіншісі</a:t>
            </a:r>
            <a:r>
              <a:rPr lang="ru-RU" sz="1800" dirty="0">
                <a:solidFill>
                  <a:srgbClr val="002060"/>
                </a:solidFill>
                <a:latin typeface="Times New Roman" pitchFamily="18" charset="0"/>
                <a:cs typeface="Times New Roman" pitchFamily="18" charset="0"/>
              </a:rPr>
              <a:t> – </a:t>
            </a:r>
            <a:r>
              <a:rPr lang="ru-RU" sz="1800" dirty="0" err="1">
                <a:solidFill>
                  <a:srgbClr val="002060"/>
                </a:solidFill>
                <a:latin typeface="Times New Roman" pitchFamily="18" charset="0"/>
                <a:cs typeface="Times New Roman" pitchFamily="18" charset="0"/>
              </a:rPr>
              <a:t>балық</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құрт</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Бұл</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өнімді</a:t>
            </a:r>
            <a:r>
              <a:rPr lang="ru-RU" sz="1800" dirty="0">
                <a:solidFill>
                  <a:srgbClr val="002060"/>
                </a:solidFill>
                <a:latin typeface="Times New Roman" pitchFamily="18" charset="0"/>
                <a:cs typeface="Times New Roman" pitchFamily="18" charset="0"/>
              </a:rPr>
              <a:t> сыра </a:t>
            </a:r>
            <a:r>
              <a:rPr lang="ru-RU" sz="1800" dirty="0" err="1">
                <a:solidFill>
                  <a:srgbClr val="002060"/>
                </a:solidFill>
                <a:latin typeface="Times New Roman" pitchFamily="18" charset="0"/>
                <a:cs typeface="Times New Roman" pitchFamily="18" charset="0"/>
              </a:rPr>
              <a:t>ішетіндер</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жақтайды</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деп</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ойлайды</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зерттеуші</a:t>
            </a:r>
            <a:r>
              <a:rPr lang="ru-RU" sz="1800" dirty="0">
                <a:solidFill>
                  <a:srgbClr val="002060"/>
                </a:solidFill>
                <a:latin typeface="Times New Roman" pitchFamily="18" charset="0"/>
                <a:cs typeface="Times New Roman" pitchFamily="18" charset="0"/>
              </a:rPr>
              <a:t>. Осы </a:t>
            </a:r>
            <a:r>
              <a:rPr lang="ru-RU" sz="1800" dirty="0" err="1">
                <a:solidFill>
                  <a:srgbClr val="002060"/>
                </a:solidFill>
                <a:latin typeface="Times New Roman" pitchFamily="18" charset="0"/>
                <a:cs typeface="Times New Roman" pitchFamily="18" charset="0"/>
              </a:rPr>
              <a:t>құрт</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балықтың</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әр</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түрінен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жасалып</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балық</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мүсінінде</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болады</a:t>
            </a:r>
            <a:r>
              <a:rPr lang="ru-RU" sz="1800" dirty="0">
                <a:solidFill>
                  <a:srgbClr val="002060"/>
                </a:solidFill>
                <a:latin typeface="Times New Roman" pitchFamily="18" charset="0"/>
                <a:cs typeface="Times New Roman" pitchFamily="18" charset="0"/>
              </a:rPr>
              <a:t>.</a:t>
            </a:r>
            <a:r>
              <a:rPr lang="ru-RU" sz="1600" dirty="0">
                <a:solidFill>
                  <a:srgbClr val="002060"/>
                </a:solidFill>
                <a:latin typeface="Times New Roman" pitchFamily="18" charset="0"/>
                <a:cs typeface="Times New Roman" pitchFamily="18" charset="0"/>
              </a:rPr>
              <a:t/>
            </a:r>
            <a:br>
              <a:rPr lang="ru-RU" sz="1600" dirty="0">
                <a:solidFill>
                  <a:srgbClr val="002060"/>
                </a:solidFill>
                <a:latin typeface="Times New Roman" pitchFamily="18" charset="0"/>
                <a:cs typeface="Times New Roman" pitchFamily="18" charset="0"/>
              </a:rPr>
            </a:br>
            <a:r>
              <a:rPr lang="ru-RU" sz="1600" dirty="0">
                <a:solidFill>
                  <a:srgbClr val="0000FF"/>
                </a:solidFill>
                <a:latin typeface="Times New Roman" pitchFamily="18" charset="0"/>
                <a:cs typeface="Times New Roman" pitchFamily="18" charset="0"/>
              </a:rPr>
              <a:t/>
            </a:r>
            <a:br>
              <a:rPr lang="ru-RU" sz="1600" dirty="0">
                <a:solidFill>
                  <a:srgbClr val="0000FF"/>
                </a:solidFill>
                <a:latin typeface="Times New Roman" pitchFamily="18" charset="0"/>
                <a:cs typeface="Times New Roman" pitchFamily="18" charset="0"/>
              </a:rPr>
            </a:br>
            <a:endParaRPr lang="en-US" sz="1600" b="1" dirty="0" smtClean="0">
              <a:solidFill>
                <a:srgbClr val="0000FF"/>
              </a:solidFill>
              <a:latin typeface="Times New Roman" pitchFamily="18" charset="0"/>
              <a:cs typeface="Times New Roman" pitchFamily="18" charset="0"/>
            </a:endParaRPr>
          </a:p>
          <a:p>
            <a:pPr algn="ctr"/>
            <a:endParaRPr lang="ru-RU" dirty="0">
              <a:solidFill>
                <a:srgbClr val="0000FF"/>
              </a:solidFill>
            </a:endParaRPr>
          </a:p>
        </p:txBody>
      </p:sp>
      <p:pic>
        <p:nvPicPr>
          <p:cNvPr id="4" name="Picture 5" descr="j010445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1143000" y="-1143000"/>
            <a:ext cx="6858000"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5573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Admin\Desktop\слай\-21-102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5" descr="j010445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1143000" y="-1143000"/>
            <a:ext cx="6858000"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Admin\Desktop\слай\-23-102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5" descr="j010445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1143000" y="-1143000"/>
            <a:ext cx="6858000"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a:xfrm>
            <a:off x="395288" y="6092825"/>
            <a:ext cx="2895600" cy="457200"/>
          </a:xfrm>
        </p:spPr>
        <p:txBody>
          <a:bodyPr/>
          <a:lstStyle/>
          <a:p>
            <a:pPr>
              <a:defRPr/>
            </a:pPr>
            <a:r>
              <a:rPr lang="en-US" sz="1800" b="1" i="1" dirty="0">
                <a:solidFill>
                  <a:srgbClr val="FF0000"/>
                </a:solidFill>
                <a:effectLst>
                  <a:outerShdw blurRad="38100" dist="38100" dir="2700000" algn="tl">
                    <a:srgbClr val="000000">
                      <a:alpha val="43137"/>
                    </a:srgbClr>
                  </a:outerShdw>
                </a:effectLst>
              </a:rPr>
              <a:t>www.ZHARAR.com</a:t>
            </a:r>
            <a:endParaRPr lang="ru-RU" sz="1800" b="1" i="1" dirty="0">
              <a:solidFill>
                <a:srgbClr val="FF0000"/>
              </a:solidFill>
              <a:effectLst>
                <a:outerShdw blurRad="38100" dist="38100" dir="2700000" algn="tl">
                  <a:srgbClr val="000000">
                    <a:alpha val="43137"/>
                  </a:srgbClr>
                </a:outerShdw>
              </a:effectLst>
            </a:endParaRPr>
          </a:p>
        </p:txBody>
      </p:sp>
      <p:pic>
        <p:nvPicPr>
          <p:cNvPr id="6" name="Picture 5" descr="j010445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1143000" y="-1143000"/>
            <a:ext cx="6858000"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Прямоугольник 6"/>
          <p:cNvSpPr/>
          <p:nvPr/>
        </p:nvSpPr>
        <p:spPr>
          <a:xfrm>
            <a:off x="2286000" y="2828836"/>
            <a:ext cx="4786330" cy="1631216"/>
          </a:xfrm>
          <a:prstGeom prst="rect">
            <a:avLst/>
          </a:prstGeom>
        </p:spPr>
        <p:txBody>
          <a:bodyPr wrap="square">
            <a:spAutoFit/>
          </a:bodyPr>
          <a:lstStyle/>
          <a:p>
            <a:pPr algn="ctr"/>
            <a:r>
              <a:rPr lang="kk-KZ" sz="3200" dirty="0" smtClean="0">
                <a:latin typeface="Times New Roman" pitchFamily="18" charset="0"/>
                <a:cs typeface="Times New Roman" pitchFamily="18" charset="0"/>
              </a:rPr>
              <a:t>«Қазақстанның ұлттық бренді-құрт»</a:t>
            </a:r>
          </a:p>
          <a:p>
            <a:endParaRPr lang="kk-KZ" dirty="0" smtClean="0"/>
          </a:p>
          <a:p>
            <a:endParaRPr lang="ru-RU"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620688"/>
            <a:ext cx="7696200" cy="4865712"/>
          </a:xfrm>
        </p:spPr>
        <p:txBody>
          <a:bodyPr/>
          <a:lstStyle/>
          <a:p>
            <a:r>
              <a:rPr lang="ru-RU" sz="2000" b="1" dirty="0" err="1">
                <a:latin typeface="Times New Roman" pitchFamily="18" charset="0"/>
                <a:ea typeface="Tahoma" pitchFamily="34" charset="0"/>
                <a:cs typeface="Times New Roman" pitchFamily="18" charset="0"/>
              </a:rPr>
              <a:t>Қорытынды</a:t>
            </a:r>
            <a:r>
              <a:rPr lang="ru-RU" sz="2000" dirty="0">
                <a:latin typeface="Times New Roman" pitchFamily="18" charset="0"/>
                <a:ea typeface="Tahoma" pitchFamily="34" charset="0"/>
                <a:cs typeface="Times New Roman" pitchFamily="18" charset="0"/>
              </a:rPr>
              <a:t/>
            </a:r>
            <a:br>
              <a:rPr lang="ru-RU" sz="2000" dirty="0">
                <a:latin typeface="Times New Roman" pitchFamily="18" charset="0"/>
                <a:ea typeface="Tahoma" pitchFamily="34" charset="0"/>
                <a:cs typeface="Times New Roman" pitchFamily="18" charset="0"/>
              </a:rPr>
            </a:br>
            <a:r>
              <a:rPr lang="ru-RU" sz="2000" dirty="0" err="1">
                <a:latin typeface="Times New Roman" pitchFamily="18" charset="0"/>
                <a:ea typeface="Tahoma" pitchFamily="34" charset="0"/>
                <a:cs typeface="Times New Roman" pitchFamily="18" charset="0"/>
              </a:rPr>
              <a:t>Құрт</a:t>
            </a:r>
            <a:r>
              <a:rPr lang="ru-RU" sz="2000" dirty="0">
                <a:latin typeface="Times New Roman" pitchFamily="18" charset="0"/>
                <a:ea typeface="Tahoma" pitchFamily="34" charset="0"/>
                <a:cs typeface="Times New Roman" pitchFamily="18" charset="0"/>
              </a:rPr>
              <a:t> – </a:t>
            </a:r>
            <a:r>
              <a:rPr lang="ru-RU" sz="2000" dirty="0" err="1">
                <a:latin typeface="Times New Roman" pitchFamily="18" charset="0"/>
                <a:ea typeface="Tahoma" pitchFamily="34" charset="0"/>
                <a:cs typeface="Times New Roman" pitchFamily="18" charset="0"/>
              </a:rPr>
              <a:t>адам</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денсаулығына</a:t>
            </a:r>
            <a:r>
              <a:rPr lang="ru-RU" sz="2000" dirty="0">
                <a:latin typeface="Times New Roman" pitchFamily="18" charset="0"/>
                <a:ea typeface="Tahoma" pitchFamily="34" charset="0"/>
                <a:cs typeface="Times New Roman" pitchFamily="18" charset="0"/>
              </a:rPr>
              <a:t>  </a:t>
            </a:r>
            <a:r>
              <a:rPr lang="ru-RU" sz="2000" dirty="0" err="1" smtClean="0">
                <a:latin typeface="Times New Roman" pitchFamily="18" charset="0"/>
                <a:ea typeface="Tahoma" pitchFamily="34" charset="0"/>
                <a:cs typeface="Times New Roman" pitchFamily="18" charset="0"/>
              </a:rPr>
              <a:t>емдік</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тұрмыстық</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пайдасы</a:t>
            </a:r>
            <a:r>
              <a:rPr lang="ru-RU" sz="2000" dirty="0">
                <a:latin typeface="Times New Roman" pitchFamily="18" charset="0"/>
                <a:ea typeface="Tahoma" pitchFamily="34" charset="0"/>
                <a:cs typeface="Times New Roman" pitchFamily="18" charset="0"/>
              </a:rPr>
              <a:t> бар.</a:t>
            </a:r>
            <a:br>
              <a:rPr lang="ru-RU" sz="2000" dirty="0">
                <a:latin typeface="Times New Roman" pitchFamily="18" charset="0"/>
                <a:ea typeface="Tahoma" pitchFamily="34" charset="0"/>
                <a:cs typeface="Times New Roman" pitchFamily="18" charset="0"/>
              </a:rPr>
            </a:br>
            <a:r>
              <a:rPr lang="ru-RU" sz="2000" dirty="0" err="1">
                <a:latin typeface="Times New Roman" pitchFamily="18" charset="0"/>
                <a:ea typeface="Tahoma" pitchFamily="34" charset="0"/>
                <a:cs typeface="Times New Roman" pitchFamily="18" charset="0"/>
              </a:rPr>
              <a:t>Қазіргі</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заманда</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жастардың</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көбі</a:t>
            </a:r>
            <a:r>
              <a:rPr lang="ru-RU" sz="2000" dirty="0">
                <a:latin typeface="Times New Roman" pitchFamily="18" charset="0"/>
                <a:ea typeface="Tahoma" pitchFamily="34" charset="0"/>
                <a:cs typeface="Times New Roman" pitchFamily="18" charset="0"/>
              </a:rPr>
              <a:t> осы </a:t>
            </a:r>
            <a:r>
              <a:rPr lang="ru-RU" sz="2000" dirty="0" err="1">
                <a:latin typeface="Times New Roman" pitchFamily="18" charset="0"/>
                <a:ea typeface="Tahoma" pitchFamily="34" charset="0"/>
                <a:cs typeface="Times New Roman" pitchFamily="18" charset="0"/>
              </a:rPr>
              <a:t>тағамды</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оның</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денсаулыққа</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пайдалы</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екенін</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білмейді</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Өз</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сыныптастарымнан</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құрт</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туралы</a:t>
            </a:r>
            <a:r>
              <a:rPr lang="ru-RU" sz="2000" dirty="0">
                <a:latin typeface="Times New Roman" pitchFamily="18" charset="0"/>
                <a:ea typeface="Tahoma" pitchFamily="34" charset="0"/>
                <a:cs typeface="Times New Roman" pitchFamily="18" charset="0"/>
              </a:rPr>
              <a:t> не </a:t>
            </a:r>
            <a:r>
              <a:rPr lang="ru-RU" sz="2000" dirty="0" err="1">
                <a:latin typeface="Times New Roman" pitchFamily="18" charset="0"/>
                <a:ea typeface="Tahoma" pitchFamily="34" charset="0"/>
                <a:cs typeface="Times New Roman" pitchFamily="18" charset="0"/>
              </a:rPr>
              <a:t>білетіндерін</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сұрастырғанда</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құрт</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түрлерін</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және</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олардың</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аналары</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өздері</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үйде</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жасайтынын</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айтты</a:t>
            </a:r>
            <a:r>
              <a:rPr lang="ru-RU" sz="2000" dirty="0">
                <a:latin typeface="Times New Roman" pitchFamily="18" charset="0"/>
                <a:ea typeface="Tahoma" pitchFamily="34" charset="0"/>
                <a:cs typeface="Times New Roman" pitchFamily="18" charset="0"/>
              </a:rPr>
              <a:t>. </a:t>
            </a:r>
            <a:r>
              <a:rPr lang="kk-KZ" sz="2000" dirty="0">
                <a:latin typeface="Times New Roman" pitchFamily="18" charset="0"/>
                <a:ea typeface="Tahoma" pitchFamily="34" charset="0"/>
                <a:cs typeface="Times New Roman" pitchFamily="18" charset="0"/>
              </a:rPr>
              <a:t>Оларға құрттың өте маңызды тағам екенін түсіндіре </a:t>
            </a:r>
            <a:r>
              <a:rPr lang="kk-KZ" sz="2000" dirty="0" smtClean="0">
                <a:latin typeface="Times New Roman" pitchFamily="18" charset="0"/>
                <a:ea typeface="Tahoma" pitchFamily="34" charset="0"/>
                <a:cs typeface="Times New Roman" pitchFamily="18" charset="0"/>
              </a:rPr>
              <a:t>аламын деп </a:t>
            </a:r>
            <a:r>
              <a:rPr lang="kk-KZ" sz="2000" dirty="0">
                <a:latin typeface="Times New Roman" pitchFamily="18" charset="0"/>
                <a:ea typeface="Tahoma" pitchFamily="34" charset="0"/>
                <a:cs typeface="Times New Roman" pitchFamily="18" charset="0"/>
              </a:rPr>
              <a:t>ойлаймын. </a:t>
            </a:r>
            <a:br>
              <a:rPr lang="kk-KZ" sz="2000" dirty="0">
                <a:latin typeface="Times New Roman" pitchFamily="18" charset="0"/>
                <a:ea typeface="Tahoma" pitchFamily="34" charset="0"/>
                <a:cs typeface="Times New Roman" pitchFamily="18" charset="0"/>
              </a:rPr>
            </a:br>
            <a:r>
              <a:rPr lang="kk-KZ" sz="2000" dirty="0">
                <a:latin typeface="Times New Roman" pitchFamily="18" charset="0"/>
                <a:ea typeface="Tahoma" pitchFamily="34" charset="0"/>
                <a:cs typeface="Times New Roman" pitchFamily="18" charset="0"/>
              </a:rPr>
              <a:t>Менің ойымша, құрт Отанымыздың ұлттық бренді мәртебесіне лайық. Құртымыз әлем нарығына шығып </a:t>
            </a:r>
            <a:r>
              <a:rPr lang="kk-KZ" sz="2000" dirty="0" smtClean="0">
                <a:latin typeface="Times New Roman" pitchFamily="18" charset="0"/>
                <a:ea typeface="Tahoma" pitchFamily="34" charset="0"/>
                <a:cs typeface="Times New Roman" pitchFamily="18" charset="0"/>
              </a:rPr>
              <a:t>қана  қоймай, өз </a:t>
            </a:r>
            <a:r>
              <a:rPr lang="kk-KZ" sz="2000" dirty="0">
                <a:latin typeface="Times New Roman" pitchFamily="18" charset="0"/>
                <a:ea typeface="Tahoma" pitchFamily="34" charset="0"/>
                <a:cs typeface="Times New Roman" pitchFamily="18" charset="0"/>
              </a:rPr>
              <a:t>еліміздің балалары осы тағамның пайдасын көре алады деп ойлаймын. Себебі, қазір құртты тек қазақ халқы біледі, ал егер осы тағам ұлттық бренд болса, оны тек шетелдер ғана емес, өз еліміздің барлық тұрғыны дәмін татып, бағалайды.</a:t>
            </a:r>
            <a:br>
              <a:rPr lang="kk-KZ" sz="2000" dirty="0">
                <a:latin typeface="Times New Roman" pitchFamily="18" charset="0"/>
                <a:ea typeface="Tahoma" pitchFamily="34" charset="0"/>
                <a:cs typeface="Times New Roman" pitchFamily="18" charset="0"/>
              </a:rPr>
            </a:br>
            <a:r>
              <a:rPr lang="kk-KZ" sz="2000" dirty="0">
                <a:latin typeface="Times New Roman" pitchFamily="18" charset="0"/>
                <a:ea typeface="Tahoma" pitchFamily="34" charset="0"/>
                <a:cs typeface="Times New Roman" pitchFamily="18" charset="0"/>
              </a:rPr>
              <a:t>Қорыта айтқанда, қазақтың ұлттық тағамы – құрт адам денсаулығына қажетті тағам. Біз,  осы құнды тағамның жойылуына жол бермеуіміз керек.</a:t>
            </a:r>
            <a:r>
              <a:rPr lang="kk-KZ" dirty="0"/>
              <a:t/>
            </a:r>
            <a:br>
              <a:rPr lang="kk-KZ" dirty="0"/>
            </a:br>
            <a:endParaRPr lang="ru-RU" dirty="0"/>
          </a:p>
        </p:txBody>
      </p:sp>
      <p:pic>
        <p:nvPicPr>
          <p:cNvPr id="5" name="Picture 5" descr="j010445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1143000" y="-1242391"/>
            <a:ext cx="6858000"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8116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Admin\Desktop\слай\-24-102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5" descr="j010445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1143000" y="-1143000"/>
            <a:ext cx="6858000"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Admin\Desktop\слай\-26-102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5" descr="j010445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1143000" y="-1143000"/>
            <a:ext cx="6858000"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692696"/>
            <a:ext cx="7840216" cy="4737720"/>
          </a:xfrm>
        </p:spPr>
        <p:txBody>
          <a:bodyPr/>
          <a:lstStyle/>
          <a:p>
            <a:pPr marL="0" indent="0">
              <a:buNone/>
            </a:pPr>
            <a:r>
              <a:rPr lang="kk-KZ" sz="2800" dirty="0" smtClean="0">
                <a:latin typeface="Times New Roman" pitchFamily="18" charset="0"/>
                <a:cs typeface="Times New Roman" pitchFamily="18" charset="0"/>
              </a:rPr>
              <a:t> Бұл жобамды қазақ </a:t>
            </a:r>
            <a:r>
              <a:rPr lang="kk-KZ" sz="2800" dirty="0">
                <a:latin typeface="Times New Roman" pitchFamily="18" charset="0"/>
                <a:cs typeface="Times New Roman" pitchFamily="18" charset="0"/>
              </a:rPr>
              <a:t>халқының байырғы тағамы – құрттың пайдасын </a:t>
            </a:r>
            <a:r>
              <a:rPr lang="kk-KZ" sz="2800" dirty="0" smtClean="0">
                <a:latin typeface="Times New Roman" pitchFamily="18" charset="0"/>
                <a:cs typeface="Times New Roman" pitchFamily="18" charset="0"/>
              </a:rPr>
              <a:t>зерттеуге арнадым.</a:t>
            </a:r>
            <a:r>
              <a:rPr lang="kk-KZ" sz="2800" dirty="0">
                <a:latin typeface="Times New Roman" pitchFamily="18" charset="0"/>
                <a:cs typeface="Times New Roman" pitchFamily="18" charset="0"/>
              </a:rPr>
              <a:t/>
            </a:r>
            <a:br>
              <a:rPr lang="kk-KZ" sz="2800" dirty="0">
                <a:latin typeface="Times New Roman" pitchFamily="18" charset="0"/>
                <a:cs typeface="Times New Roman" pitchFamily="18" charset="0"/>
              </a:rPr>
            </a:br>
            <a:r>
              <a:rPr lang="ru-RU" sz="2800" dirty="0" err="1">
                <a:latin typeface="Times New Roman" pitchFamily="18" charset="0"/>
                <a:cs typeface="Times New Roman" pitchFamily="18" charset="0"/>
              </a:rPr>
              <a:t>Құрт</a:t>
            </a:r>
            <a:r>
              <a:rPr lang="ru-RU" sz="2800" dirty="0">
                <a:latin typeface="Times New Roman" pitchFamily="18" charset="0"/>
                <a:cs typeface="Times New Roman" pitchFamily="18" charset="0"/>
              </a:rPr>
              <a:t> – </a:t>
            </a:r>
            <a:r>
              <a:rPr lang="ru-RU" sz="2800" dirty="0" err="1">
                <a:latin typeface="Times New Roman" pitchFamily="18" charset="0"/>
                <a:cs typeface="Times New Roman" pitchFamily="18" charset="0"/>
              </a:rPr>
              <a:t>сүттен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жасалған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ұлттық</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тағам</a:t>
            </a:r>
            <a:r>
              <a:rPr lang="ru-RU" sz="2800" dirty="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marL="0" indent="0">
              <a:buNone/>
            </a:pPr>
            <a:r>
              <a:rPr lang="ru-RU" sz="2800" dirty="0" err="1" smtClean="0">
                <a:latin typeface="Times New Roman" pitchFamily="18" charset="0"/>
                <a:cs typeface="Times New Roman" pitchFamily="18" charset="0"/>
              </a:rPr>
              <a:t>Құрт</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сөзінің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мағынасы</a:t>
            </a:r>
            <a:r>
              <a:rPr lang="ru-RU" sz="2800" dirty="0">
                <a:latin typeface="Times New Roman" pitchFamily="18" charset="0"/>
                <a:cs typeface="Times New Roman" pitchFamily="18" charset="0"/>
              </a:rPr>
              <a:t> да </a:t>
            </a:r>
            <a:r>
              <a:rPr lang="ru-RU" sz="2800" dirty="0" err="1">
                <a:latin typeface="Times New Roman" pitchFamily="18" charset="0"/>
                <a:cs typeface="Times New Roman" pitchFamily="18" charset="0"/>
              </a:rPr>
              <a:t>құрғатылған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кептірілген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сүт</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деген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мағынаны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береді</a:t>
            </a:r>
            <a:r>
              <a:rPr lang="ru-RU" sz="2800" dirty="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marL="0" indent="0">
              <a:buNone/>
            </a:pPr>
            <a:r>
              <a:rPr lang="ru-RU" sz="2800" dirty="0" err="1" smtClean="0">
                <a:latin typeface="Times New Roman" pitchFamily="18" charset="0"/>
                <a:cs typeface="Times New Roman" pitchFamily="18" charset="0"/>
              </a:rPr>
              <a:t>Бұл</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тағам</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ақуыздарға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өте</a:t>
            </a:r>
            <a:r>
              <a:rPr lang="ru-RU" sz="2800" dirty="0">
                <a:latin typeface="Times New Roman" pitchFamily="18" charset="0"/>
                <a:cs typeface="Times New Roman" pitchFamily="18" charset="0"/>
              </a:rPr>
              <a:t> бай, </a:t>
            </a:r>
            <a:r>
              <a:rPr lang="ru-RU" sz="2800" dirty="0" err="1">
                <a:latin typeface="Times New Roman" pitchFamily="18" charset="0"/>
                <a:cs typeface="Times New Roman" pitchFamily="18" charset="0"/>
              </a:rPr>
              <a:t>адам</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денсаулығына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өте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пайдалы</a:t>
            </a:r>
            <a:r>
              <a:rPr lang="ru-RU" sz="2800" dirty="0">
                <a:latin typeface="Times New Roman" pitchFamily="18" charset="0"/>
                <a:cs typeface="Times New Roman" pitchFamily="18" charset="0"/>
              </a:rPr>
              <a:t>.</a:t>
            </a:r>
            <a:br>
              <a:rPr lang="ru-RU" sz="2800" dirty="0">
                <a:latin typeface="Times New Roman" pitchFamily="18" charset="0"/>
                <a:cs typeface="Times New Roman" pitchFamily="18" charset="0"/>
              </a:rPr>
            </a:br>
            <a:r>
              <a:rPr lang="ru-RU" sz="2800" dirty="0" err="1">
                <a:latin typeface="Times New Roman" pitchFamily="18" charset="0"/>
                <a:cs typeface="Times New Roman" pitchFamily="18" charset="0"/>
              </a:rPr>
              <a:t>Жобамда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құртты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Қазақстанның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ұлттық</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бренді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ретінде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әлемдік</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нарыққа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шығаруға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болатынын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атап</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к</a:t>
            </a:r>
            <a:r>
              <a:rPr lang="kk-KZ" sz="2800" dirty="0" smtClean="0">
                <a:latin typeface="Times New Roman" pitchFamily="18" charset="0"/>
                <a:cs typeface="Times New Roman" pitchFamily="18" charset="0"/>
              </a:rPr>
              <a:t>өрсетемін</a:t>
            </a:r>
            <a:r>
              <a:rPr lang="ru-RU" sz="2800" dirty="0" smtClean="0">
                <a:latin typeface="Times New Roman" pitchFamily="18" charset="0"/>
                <a:cs typeface="Times New Roman" pitchFamily="18" charset="0"/>
              </a:rPr>
              <a:t>.</a:t>
            </a:r>
            <a:r>
              <a:rPr lang="ru-RU" dirty="0"/>
              <a:t/>
            </a:r>
            <a:br>
              <a:rPr lang="ru-RU" dirty="0"/>
            </a:br>
            <a:endParaRPr lang="ru-RU" dirty="0"/>
          </a:p>
        </p:txBody>
      </p:sp>
      <p:pic>
        <p:nvPicPr>
          <p:cNvPr id="4" name="Picture 5" descr="j010445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1143000" y="-1143000"/>
            <a:ext cx="6858000"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9098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5800" y="928670"/>
            <a:ext cx="7696200" cy="4557730"/>
          </a:xfrm>
        </p:spPr>
        <p:txBody>
          <a:bodyPr/>
          <a:lstStyle/>
          <a:p>
            <a:pPr algn="ctr">
              <a:buNone/>
            </a:pPr>
            <a:r>
              <a:rPr lang="kk-KZ" dirty="0" smtClean="0"/>
              <a:t> </a:t>
            </a:r>
            <a:endParaRPr lang="ru-RU" dirty="0">
              <a:latin typeface="Times New Roman" pitchFamily="18" charset="0"/>
              <a:cs typeface="Times New Roman" pitchFamily="18" charset="0"/>
            </a:endParaRPr>
          </a:p>
        </p:txBody>
      </p:sp>
      <p:graphicFrame>
        <p:nvGraphicFramePr>
          <p:cNvPr id="6" name="Схема 5"/>
          <p:cNvGraphicFramePr/>
          <p:nvPr>
            <p:extLst>
              <p:ext uri="{D42A27DB-BD31-4B8C-83A1-F6EECF244321}">
                <p14:modId xmlns:p14="http://schemas.microsoft.com/office/powerpoint/2010/main" xmlns="" val="733628774"/>
              </p:ext>
            </p:extLst>
          </p:nvPr>
        </p:nvGraphicFramePr>
        <p:xfrm>
          <a:off x="827584" y="1268760"/>
          <a:ext cx="7316316" cy="4517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Прямоугольник 1"/>
          <p:cNvSpPr/>
          <p:nvPr/>
        </p:nvSpPr>
        <p:spPr>
          <a:xfrm>
            <a:off x="611560" y="620688"/>
            <a:ext cx="7632848" cy="584775"/>
          </a:xfrm>
          <a:prstGeom prst="rect">
            <a:avLst/>
          </a:prstGeom>
        </p:spPr>
        <p:txBody>
          <a:bodyPr wrap="square">
            <a:spAutoFit/>
          </a:bodyPr>
          <a:lstStyle/>
          <a:p>
            <a:r>
              <a:rPr lang="kk-KZ" sz="3200" b="1" dirty="0">
                <a:solidFill>
                  <a:schemeClr val="tx2"/>
                </a:solidFill>
                <a:latin typeface="Times New Roman" pitchFamily="18" charset="0"/>
                <a:cs typeface="Times New Roman" pitchFamily="18" charset="0"/>
              </a:rPr>
              <a:t>Қазақ халқы асты үш түрге </a:t>
            </a:r>
            <a:r>
              <a:rPr lang="kk-KZ" sz="3200" b="1" dirty="0" smtClean="0">
                <a:solidFill>
                  <a:schemeClr val="tx2"/>
                </a:solidFill>
                <a:latin typeface="Times New Roman" pitchFamily="18" charset="0"/>
                <a:cs typeface="Times New Roman" pitchFamily="18" charset="0"/>
              </a:rPr>
              <a:t>бөлген:</a:t>
            </a:r>
            <a:endParaRPr lang="ru-RU" sz="3200" b="1" dirty="0">
              <a:solidFill>
                <a:schemeClr val="tx2"/>
              </a:solidFill>
              <a:latin typeface="Times New Roman" pitchFamily="18" charset="0"/>
              <a:cs typeface="Times New Roman" pitchFamily="18" charset="0"/>
            </a:endParaRPr>
          </a:p>
        </p:txBody>
      </p:sp>
      <p:pic>
        <p:nvPicPr>
          <p:cNvPr id="5" name="Picture 5" descr="j010445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400000">
            <a:off x="1143000" y="-1143000"/>
            <a:ext cx="6858000"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5800" y="357166"/>
            <a:ext cx="7696200" cy="5129234"/>
          </a:xfrm>
        </p:spPr>
        <p:txBody>
          <a:bodyPr/>
          <a:lstStyle/>
          <a:p>
            <a:pPr>
              <a:buNone/>
            </a:pPr>
            <a:r>
              <a:rPr lang="kk-KZ" sz="2400" dirty="0" smtClean="0">
                <a:latin typeface="Times New Roman" pitchFamily="18" charset="0"/>
                <a:cs typeface="Times New Roman" pitchFamily="18" charset="0"/>
              </a:rPr>
              <a:t>     Мал және онан алынатын өнімдер қазақтың басты байлық қоры. Соның ішінде ұлт тағамдарының негізгі көзі болып табылатын сүттің ор</a:t>
            </a:r>
            <a:r>
              <a:rPr lang="ru-RU" sz="2400" dirty="0" err="1" smtClean="0">
                <a:latin typeface="Times New Roman" pitchFamily="18" charset="0"/>
                <a:cs typeface="Times New Roman" pitchFamily="18" charset="0"/>
              </a:rPr>
              <a:t>ны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бір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бөлек.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Сүт тағамдарын халық бір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сөзбен  ақ деп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атайды</a:t>
            </a:r>
            <a:r>
              <a:rPr lang="ru-RU" sz="2400" dirty="0" smtClean="0">
                <a:latin typeface="Times New Roman" pitchFamily="18" charset="0"/>
                <a:cs typeface="Times New Roman" pitchFamily="18" charset="0"/>
              </a:rPr>
              <a:t>. Осы </a:t>
            </a:r>
            <a:r>
              <a:rPr lang="ru-RU" sz="2400" dirty="0" err="1" smtClean="0">
                <a:latin typeface="Times New Roman" pitchFamily="18" charset="0"/>
                <a:cs typeface="Times New Roman" pitchFamily="18" charset="0"/>
              </a:rPr>
              <a:t>ақтан бірнеше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жүздеген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мыңдаған жылдар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бойы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халық </a:t>
            </a:r>
            <a:r>
              <a:rPr lang="ru-RU" sz="2400" dirty="0" smtClean="0">
                <a:latin typeface="Times New Roman" pitchFamily="18" charset="0"/>
                <a:cs typeface="Times New Roman" pitchFamily="18" charset="0"/>
              </a:rPr>
              <a:t>аса бай </a:t>
            </a:r>
            <a:r>
              <a:rPr lang="ru-RU" sz="2400" dirty="0" err="1" smtClean="0">
                <a:latin typeface="Times New Roman" pitchFamily="18" charset="0"/>
                <a:cs typeface="Times New Roman" pitchFamily="18" charset="0"/>
              </a:rPr>
              <a:t>тәжірибе жинақтай жүре одан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жүзден астам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тамақ түрлері </a:t>
            </a:r>
            <a:r>
              <a:rPr lang="ru-RU" sz="2400" dirty="0" smtClean="0">
                <a:latin typeface="Times New Roman" pitchFamily="18" charset="0"/>
                <a:cs typeface="Times New Roman" pitchFamily="18" charset="0"/>
              </a:rPr>
              <a:t>мен </a:t>
            </a:r>
            <a:r>
              <a:rPr lang="ru-RU" sz="2400" dirty="0" err="1" smtClean="0">
                <a:latin typeface="Times New Roman" pitchFamily="18" charset="0"/>
                <a:cs typeface="Times New Roman" pitchFamily="18" charset="0"/>
              </a:rPr>
              <a:t>дайындау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әдістерін жасаған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Және олардың көптеген қызықты атаулары</a:t>
            </a:r>
            <a:r>
              <a:rPr lang="ru-RU" sz="2400" dirty="0" smtClean="0">
                <a:latin typeface="Times New Roman" pitchFamily="18" charset="0"/>
                <a:cs typeface="Times New Roman" pitchFamily="18" charset="0"/>
              </a:rPr>
              <a:t> мен </a:t>
            </a:r>
            <a:r>
              <a:rPr lang="ru-RU" sz="2400" dirty="0" err="1" smtClean="0">
                <a:latin typeface="Times New Roman" pitchFamily="18" charset="0"/>
                <a:cs typeface="Times New Roman" pitchFamily="18" charset="0"/>
              </a:rPr>
              <a:t>орны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және алуан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түрлі ерекше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жасау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пісіру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жолдары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тағы </a:t>
            </a:r>
            <a:r>
              <a:rPr lang="ru-RU" sz="2400" dirty="0" smtClean="0">
                <a:latin typeface="Times New Roman" pitchFamily="18" charset="0"/>
                <a:cs typeface="Times New Roman" pitchFamily="18" charset="0"/>
              </a:rPr>
              <a:t>бар. </a:t>
            </a:r>
            <a:r>
              <a:rPr lang="ru-RU" sz="2400" dirty="0" err="1" smtClean="0">
                <a:latin typeface="Times New Roman" pitchFamily="18" charset="0"/>
                <a:cs typeface="Times New Roman" pitchFamily="18" charset="0"/>
              </a:rPr>
              <a:t>Сөйтіп бір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сүттен сұйық, қою, қоймалжың, ащы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тұщы, жұмсақ, қатты, ұнтақ тағамдар жасап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шығарған.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Олардың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көпшілігі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қазіргі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кезде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қазақ</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дастарқанынан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сирек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көрінетін</a:t>
            </a:r>
            <a:r>
              <a:rPr lang="ru-RU" sz="2400" dirty="0" smtClean="0">
                <a:latin typeface="Times New Roman" pitchFamily="18" charset="0"/>
                <a:cs typeface="Times New Roman" pitchFamily="18" charset="0"/>
              </a:rPr>
              <a:t>  ас </a:t>
            </a:r>
            <a:r>
              <a:rPr lang="ru-RU" sz="2400" dirty="0" err="1" smtClean="0">
                <a:latin typeface="Times New Roman" pitchFamily="18" charset="0"/>
                <a:cs typeface="Times New Roman" pitchFamily="18" charset="0"/>
              </a:rPr>
              <a:t>қатарына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жатады</a:t>
            </a:r>
            <a:r>
              <a:rPr lang="ru-RU" sz="2400" dirty="0" smtClean="0">
                <a:latin typeface="Times New Roman" pitchFamily="18" charset="0"/>
                <a:cs typeface="Times New Roman" pitchFamily="18" charset="0"/>
              </a:rPr>
              <a:t>.</a:t>
            </a:r>
            <a:r>
              <a:rPr lang="ru-RU" dirty="0" smtClean="0"/>
              <a:t/>
            </a:r>
            <a:br>
              <a:rPr lang="ru-RU" dirty="0" smtClean="0"/>
            </a:br>
            <a:endParaRPr lang="ru-RU" dirty="0"/>
          </a:p>
        </p:txBody>
      </p:sp>
      <p:pic>
        <p:nvPicPr>
          <p:cNvPr id="4" name="Picture 5" descr="j010445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1143000" y="-1143000"/>
            <a:ext cx="6858000"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476672"/>
            <a:ext cx="7696200" cy="5472608"/>
          </a:xfrm>
        </p:spPr>
        <p:txBody>
          <a:bodyPr/>
          <a:lstStyle/>
          <a:p>
            <a:pPr marL="0" indent="0">
              <a:buNone/>
            </a:pPr>
            <a:r>
              <a:rPr lang="ru-RU" sz="2400" dirty="0" err="1">
                <a:latin typeface="Times New Roman" pitchFamily="18" charset="0"/>
                <a:cs typeface="Times New Roman" pitchFamily="18" charset="0"/>
              </a:rPr>
              <a:t>Сүт</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химиялық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құрамы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жағынан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тамаша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тағам</a:t>
            </a:r>
            <a:r>
              <a:rPr lang="ru-RU"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indent="0">
              <a:buNone/>
            </a:pPr>
            <a:r>
              <a:rPr lang="ru-RU" sz="2400" dirty="0" err="1" smtClean="0">
                <a:latin typeface="Times New Roman" pitchFamily="18" charset="0"/>
                <a:cs typeface="Times New Roman" pitchFamily="18" charset="0"/>
              </a:rPr>
              <a:t>Оның</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құрамында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адам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ағзасының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қалыпты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жетілуі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үшін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барлық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зат</a:t>
            </a:r>
            <a:r>
              <a:rPr lang="ru-RU" sz="2400" dirty="0">
                <a:latin typeface="Times New Roman" pitchFamily="18" charset="0"/>
                <a:cs typeface="Times New Roman" pitchFamily="18" charset="0"/>
              </a:rPr>
              <a:t> бар. </a:t>
            </a:r>
            <a:r>
              <a:rPr lang="ru-RU" sz="2400" dirty="0" err="1">
                <a:latin typeface="Times New Roman" pitchFamily="18" charset="0"/>
                <a:cs typeface="Times New Roman" pitchFamily="18" charset="0"/>
              </a:rPr>
              <a:t>Соған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оған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физиологиялық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құндылығы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жағынан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азық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келе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алмайды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Сүт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басқа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өнімдердің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биологиялық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құндылығын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көтереді</a:t>
            </a:r>
            <a:r>
              <a:rPr lang="ru-RU" sz="2400" dirty="0">
                <a:latin typeface="Times New Roman" pitchFamily="18" charset="0"/>
                <a:cs typeface="Times New Roman" pitchFamily="18" charset="0"/>
              </a:rPr>
              <a:t>. Ас </a:t>
            </a:r>
            <a:r>
              <a:rPr lang="ru-RU" sz="2400" dirty="0" err="1">
                <a:latin typeface="Times New Roman" pitchFamily="18" charset="0"/>
                <a:cs typeface="Times New Roman" pitchFamily="18" charset="0"/>
              </a:rPr>
              <a:t>қорыту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бездерінің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жұмыс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істеу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қабілетін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үнемі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жақсартып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отырады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Сүтті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пайдаланып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түрлі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тағамдар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дайындауға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болады</a:t>
            </a:r>
            <a:r>
              <a:rPr lang="ru-RU" sz="2400" dirty="0">
                <a:latin typeface="Times New Roman" pitchFamily="18" charset="0"/>
                <a:cs typeface="Times New Roman" pitchFamily="18" charset="0"/>
              </a:rPr>
              <a:t>. Айран </a:t>
            </a:r>
            <a:r>
              <a:rPr lang="ru-RU" sz="2400" dirty="0" err="1">
                <a:latin typeface="Times New Roman" pitchFamily="18" charset="0"/>
                <a:cs typeface="Times New Roman" pitchFamily="18" charset="0"/>
              </a:rPr>
              <a:t>ұйытып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ірімшік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құрт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кептіруден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бастап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ботқа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пісіруге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дейін</a:t>
            </a:r>
            <a:r>
              <a:rPr lang="ru-RU" sz="2400" dirty="0">
                <a:latin typeface="Times New Roman" pitchFamily="18" charset="0"/>
                <a:cs typeface="Times New Roman" pitchFamily="18" charset="0"/>
              </a:rPr>
              <a:t> осы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керемет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өнім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пайдаланылады</a:t>
            </a:r>
            <a:r>
              <a:rPr lang="ru-RU"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indent="0">
              <a:buNone/>
            </a:pPr>
            <a:r>
              <a:rPr lang="ru-RU" sz="2400" dirty="0" smtClean="0">
                <a:latin typeface="Times New Roman" pitchFamily="18" charset="0"/>
                <a:cs typeface="Times New Roman" pitchFamily="18" charset="0"/>
              </a:rPr>
              <a:t>Ал </a:t>
            </a:r>
            <a:r>
              <a:rPr lang="ru-RU" sz="2400" dirty="0" err="1">
                <a:latin typeface="Times New Roman" pitchFamily="18" charset="0"/>
                <a:cs typeface="Times New Roman" pitchFamily="18" charset="0"/>
              </a:rPr>
              <a:t>сүт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қосып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дайындалған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тағам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өте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дәмді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үстіне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сүт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өнімдерінің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дәрулік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қасиеті</a:t>
            </a:r>
            <a:r>
              <a:rPr lang="ru-RU" sz="2400" dirty="0">
                <a:latin typeface="Times New Roman" pitchFamily="18" charset="0"/>
                <a:cs typeface="Times New Roman" pitchFamily="18" charset="0"/>
              </a:rPr>
              <a:t> бар. </a:t>
            </a:r>
            <a:endParaRPr lang="ru-RU" sz="2400" dirty="0" smtClean="0">
              <a:latin typeface="Times New Roman" pitchFamily="18" charset="0"/>
              <a:cs typeface="Times New Roman" pitchFamily="18" charset="0"/>
            </a:endParaRPr>
          </a:p>
          <a:p>
            <a:pPr marL="0" indent="0">
              <a:buNone/>
            </a:pPr>
            <a:r>
              <a:rPr lang="ru-RU" sz="2400" dirty="0" err="1" smtClean="0">
                <a:latin typeface="Times New Roman" pitchFamily="18" charset="0"/>
                <a:cs typeface="Times New Roman" pitchFamily="18" charset="0"/>
              </a:rPr>
              <a:t>Олар</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емдеу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алдын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диеталық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тағам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ретінде</a:t>
            </a:r>
            <a:r>
              <a:rPr lang="ru-RU" sz="2400" dirty="0">
                <a:latin typeface="Times New Roman" pitchFamily="18" charset="0"/>
                <a:cs typeface="Times New Roman" pitchFamily="18" charset="0"/>
              </a:rPr>
              <a:t> де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қолданылып</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жүр</a:t>
            </a:r>
            <a:r>
              <a:rPr lang="ru-RU" sz="2400" dirty="0">
                <a:latin typeface="Times New Roman" pitchFamily="18" charset="0"/>
                <a:cs typeface="Times New Roman" pitchFamily="18" charset="0"/>
              </a:rPr>
              <a:t>.</a:t>
            </a:r>
            <a:br>
              <a:rPr lang="ru-RU"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4" name="Picture 5" descr="j010445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1143000" y="-1115616"/>
            <a:ext cx="6858000"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5732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5800" y="1357298"/>
            <a:ext cx="7696200" cy="4129102"/>
          </a:xfrm>
        </p:spPr>
        <p:txBody>
          <a:bodyPr/>
          <a:lstStyle/>
          <a:p>
            <a:pPr algn="ctr">
              <a:buNone/>
            </a:pPr>
            <a:r>
              <a:rPr lang="kk-KZ" b="1" dirty="0" smtClean="0"/>
              <a:t> </a:t>
            </a:r>
            <a:r>
              <a:rPr lang="kk-KZ" sz="4000" b="1" dirty="0" smtClean="0">
                <a:latin typeface="Times New Roman" pitchFamily="18" charset="0"/>
                <a:cs typeface="Times New Roman" pitchFamily="18" charset="0"/>
              </a:rPr>
              <a:t>Мақсаты:</a:t>
            </a:r>
            <a:r>
              <a:rPr lang="kk-KZ" sz="4000" dirty="0" smtClean="0">
                <a:latin typeface="Times New Roman" pitchFamily="18" charset="0"/>
                <a:cs typeface="Times New Roman" pitchFamily="18" charset="0"/>
              </a:rPr>
              <a:t/>
            </a:r>
            <a:br>
              <a:rPr lang="kk-KZ" sz="4000" dirty="0" smtClean="0">
                <a:latin typeface="Times New Roman" pitchFamily="18" charset="0"/>
                <a:cs typeface="Times New Roman" pitchFamily="18" charset="0"/>
              </a:rPr>
            </a:br>
            <a:r>
              <a:rPr lang="kk-KZ" sz="3600" dirty="0" smtClean="0">
                <a:latin typeface="Times New Roman" pitchFamily="18" charset="0"/>
                <a:cs typeface="Times New Roman" pitchFamily="18" charset="0"/>
              </a:rPr>
              <a:t>Қазақ халқының байырғы тағамы – құрттың пайдасын анықтау арқылы маңызын көрсету. Қазақтың байырғы тағамы құртты ұлттық бренд ретінде әлемдік нарыққа шығару қажеттілігін түсіндіру</a:t>
            </a:r>
            <a:r>
              <a:rPr lang="kk-KZ" sz="4000" dirty="0" smtClean="0">
                <a:latin typeface="Times New Roman" pitchFamily="18" charset="0"/>
                <a:cs typeface="Times New Roman" pitchFamily="18" charset="0"/>
              </a:rPr>
              <a:t>.</a:t>
            </a:r>
            <a:r>
              <a:rPr lang="kk-KZ" dirty="0" smtClean="0"/>
              <a:t/>
            </a:r>
            <a:br>
              <a:rPr lang="kk-KZ" dirty="0" smtClean="0"/>
            </a:br>
            <a:endParaRPr lang="ru-RU" dirty="0"/>
          </a:p>
        </p:txBody>
      </p:sp>
      <p:pic>
        <p:nvPicPr>
          <p:cNvPr id="6" name="Picture 5" descr="j010445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1143000" y="-1143000"/>
            <a:ext cx="6858000"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764704"/>
            <a:ext cx="7696200" cy="4721696"/>
          </a:xfrm>
        </p:spPr>
        <p:txBody>
          <a:bodyPr/>
          <a:lstStyle/>
          <a:p>
            <a:pPr marL="0" indent="0">
              <a:buNone/>
            </a:pPr>
            <a:r>
              <a:rPr lang="kk-KZ" sz="2800" b="1" dirty="0">
                <a:latin typeface="Times New Roman" pitchFamily="18" charset="0"/>
                <a:cs typeface="Times New Roman" pitchFamily="18" charset="0"/>
              </a:rPr>
              <a:t>Жобаның міндеттері:</a:t>
            </a:r>
            <a:r>
              <a:rPr lang="kk-KZ" sz="2800" dirty="0">
                <a:latin typeface="Times New Roman" pitchFamily="18" charset="0"/>
                <a:cs typeface="Times New Roman" pitchFamily="18" charset="0"/>
              </a:rPr>
              <a:t/>
            </a:r>
            <a:br>
              <a:rPr lang="kk-KZ" sz="2800" dirty="0">
                <a:latin typeface="Times New Roman" pitchFamily="18" charset="0"/>
                <a:cs typeface="Times New Roman" pitchFamily="18" charset="0"/>
              </a:rPr>
            </a:br>
            <a:r>
              <a:rPr lang="kk-KZ" sz="2800" dirty="0">
                <a:latin typeface="Times New Roman" pitchFamily="18" charset="0"/>
                <a:cs typeface="Times New Roman" pitchFamily="18" charset="0"/>
              </a:rPr>
              <a:t>- Қазақтың ұлттық тағамы – құртпен танысу;</a:t>
            </a:r>
            <a:br>
              <a:rPr lang="kk-KZ" sz="2800" dirty="0">
                <a:latin typeface="Times New Roman" pitchFamily="18" charset="0"/>
                <a:cs typeface="Times New Roman" pitchFamily="18" charset="0"/>
              </a:rPr>
            </a:br>
            <a:r>
              <a:rPr lang="kk-KZ" sz="2800" dirty="0">
                <a:latin typeface="Times New Roman" pitchFamily="18" charset="0"/>
                <a:cs typeface="Times New Roman" pitchFamily="18" charset="0"/>
              </a:rPr>
              <a:t>- Құрттың қазақ өмірінде алатын орнын көрсету;</a:t>
            </a:r>
            <a:br>
              <a:rPr lang="kk-KZ" sz="2800" dirty="0">
                <a:latin typeface="Times New Roman" pitchFamily="18" charset="0"/>
                <a:cs typeface="Times New Roman" pitchFamily="18" charset="0"/>
              </a:rPr>
            </a:br>
            <a:r>
              <a:rPr lang="kk-KZ" sz="2800" dirty="0">
                <a:latin typeface="Times New Roman" pitchFamily="18" charset="0"/>
                <a:cs typeface="Times New Roman" pitchFamily="18" charset="0"/>
              </a:rPr>
              <a:t>- Құрттың адам денсаулығына пайдасын </a:t>
            </a:r>
            <a:r>
              <a:rPr lang="kk-KZ" sz="2800" dirty="0" smtClean="0">
                <a:latin typeface="Times New Roman" pitchFamily="18" charset="0"/>
                <a:cs typeface="Times New Roman" pitchFamily="18" charset="0"/>
              </a:rPr>
              <a:t>айту;</a:t>
            </a:r>
            <a:r>
              <a:rPr lang="kk-KZ" sz="2800" dirty="0">
                <a:latin typeface="Times New Roman" pitchFamily="18" charset="0"/>
                <a:cs typeface="Times New Roman" pitchFamily="18" charset="0"/>
              </a:rPr>
              <a:t/>
            </a:r>
            <a:br>
              <a:rPr lang="kk-KZ" sz="2800" dirty="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kk-KZ" sz="2800" dirty="0" smtClean="0">
                <a:latin typeface="Times New Roman" pitchFamily="18" charset="0"/>
                <a:cs typeface="Times New Roman" pitchFamily="18" charset="0"/>
              </a:rPr>
              <a:t>Қазақстанның ұлттық бренді</a:t>
            </a:r>
            <a:r>
              <a:rPr lang="en-US" sz="2800" dirty="0" smtClean="0">
                <a:latin typeface="Times New Roman" pitchFamily="18" charset="0"/>
                <a:cs typeface="Times New Roman" pitchFamily="18" charset="0"/>
              </a:rPr>
              <a:t>-</a:t>
            </a:r>
            <a:r>
              <a:rPr lang="kk-KZ" sz="2800" dirty="0" smtClean="0">
                <a:latin typeface="Times New Roman" pitchFamily="18" charset="0"/>
                <a:cs typeface="Times New Roman" pitchFamily="18" charset="0"/>
              </a:rPr>
              <a:t>құрт туралы айту;</a:t>
            </a:r>
          </a:p>
          <a:p>
            <a:pPr marL="0" indent="0">
              <a:buNone/>
            </a:pPr>
            <a:endParaRPr lang="ru-RU" sz="2800" dirty="0">
              <a:latin typeface="Times New Roman" pitchFamily="18" charset="0"/>
              <a:cs typeface="Times New Roman" pitchFamily="18" charset="0"/>
            </a:endParaRPr>
          </a:p>
          <a:p>
            <a:endParaRPr lang="ru-RU" dirty="0"/>
          </a:p>
        </p:txBody>
      </p:sp>
      <p:pic>
        <p:nvPicPr>
          <p:cNvPr id="4" name="Picture 5" descr="j010445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1143000" y="-1143000"/>
            <a:ext cx="6858000"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7469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836712"/>
            <a:ext cx="7696200" cy="4649688"/>
          </a:xfrm>
        </p:spPr>
        <p:txBody>
          <a:bodyPr/>
          <a:lstStyle/>
          <a:p>
            <a:r>
              <a:rPr lang="kk-KZ" sz="2000" b="1" dirty="0">
                <a:latin typeface="Times New Roman" pitchFamily="18" charset="0"/>
                <a:cs typeface="Times New Roman" pitchFamily="18" charset="0"/>
              </a:rPr>
              <a:t>Құрт - адам денсаулығына қажетті құндылық</a:t>
            </a:r>
            <a:r>
              <a:rPr lang="kk-KZ" sz="2000" b="1" dirty="0" smtClean="0">
                <a:latin typeface="Times New Roman" pitchFamily="18" charset="0"/>
                <a:cs typeface="Times New Roman" pitchFamily="18" charset="0"/>
              </a:rPr>
              <a:t>.</a:t>
            </a:r>
          </a:p>
          <a:p>
            <a:r>
              <a:rPr lang="ru-RU" sz="2000" dirty="0" err="1" smtClean="0">
                <a:latin typeface="Times New Roman" pitchFamily="18" charset="0"/>
                <a:cs typeface="Times New Roman" pitchFamily="18" charset="0"/>
              </a:rPr>
              <a:t>Ғылыми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зеттеулер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көрсеткендей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сиырдың</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құрамында</a:t>
            </a:r>
            <a:r>
              <a:rPr lang="ru-RU" sz="2000" dirty="0" smtClean="0">
                <a:latin typeface="Times New Roman" pitchFamily="18" charset="0"/>
                <a:cs typeface="Times New Roman" pitchFamily="18" charset="0"/>
              </a:rPr>
              <a:t>, 100 </a:t>
            </a:r>
            <a:r>
              <a:rPr lang="ru-RU" sz="2000" dirty="0" err="1" smtClean="0">
                <a:latin typeface="Times New Roman" pitchFamily="18" charset="0"/>
                <a:cs typeface="Times New Roman" pitchFamily="18" charset="0"/>
              </a:rPr>
              <a:t>грамға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шаққандағы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ақуыздың</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мөлшері</a:t>
            </a:r>
            <a:r>
              <a:rPr lang="ru-RU" sz="2000" dirty="0" smtClean="0">
                <a:latin typeface="Times New Roman" pitchFamily="18" charset="0"/>
                <a:cs typeface="Times New Roman" pitchFamily="18" charset="0"/>
              </a:rPr>
              <a:t> 22, 85 - 34, 52% </a:t>
            </a:r>
            <a:r>
              <a:rPr lang="ru-RU" sz="2000" dirty="0" err="1" smtClean="0">
                <a:latin typeface="Times New Roman" pitchFamily="18" charset="0"/>
                <a:cs typeface="Times New Roman" pitchFamily="18" charset="0"/>
              </a:rPr>
              <a:t>болса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қазақ</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ірімшігіндегі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ақуыздың</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мөлшері</a:t>
            </a:r>
            <a:r>
              <a:rPr lang="ru-RU" sz="2000" dirty="0" smtClean="0">
                <a:latin typeface="Times New Roman" pitchFamily="18" charset="0"/>
                <a:cs typeface="Times New Roman" pitchFamily="18" charset="0"/>
              </a:rPr>
              <a:t> 40 - 42% </a:t>
            </a:r>
            <a:r>
              <a:rPr lang="ru-RU" sz="2000" dirty="0" err="1" smtClean="0">
                <a:latin typeface="Times New Roman" pitchFamily="18" charset="0"/>
                <a:cs typeface="Times New Roman" pitchFamily="18" charset="0"/>
              </a:rPr>
              <a:t>екен</a:t>
            </a:r>
            <a:r>
              <a:rPr lang="ru-RU" sz="2000" dirty="0" smtClean="0">
                <a:latin typeface="Times New Roman" pitchFamily="18" charset="0"/>
                <a:cs typeface="Times New Roman" pitchFamily="18" charset="0"/>
              </a:rPr>
              <a:t>. Сыр </a:t>
            </a:r>
            <a:r>
              <a:rPr lang="ru-RU" sz="2000" dirty="0" err="1" smtClean="0">
                <a:latin typeface="Times New Roman" pitchFamily="18" charset="0"/>
                <a:cs typeface="Times New Roman" pitchFamily="18" charset="0"/>
              </a:rPr>
              <a:t>құрамында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көміртегі</a:t>
            </a:r>
            <a:r>
              <a:rPr lang="ru-RU" sz="2000" dirty="0" smtClean="0">
                <a:latin typeface="Times New Roman" pitchFamily="18" charset="0"/>
                <a:cs typeface="Times New Roman" pitchFamily="18" charset="0"/>
              </a:rPr>
              <a:t> ары </a:t>
            </a:r>
            <a:r>
              <a:rPr lang="ru-RU" sz="2000" dirty="0" err="1" smtClean="0">
                <a:latin typeface="Times New Roman" pitchFamily="18" charset="0"/>
                <a:cs typeface="Times New Roman" pitchFamily="18" charset="0"/>
              </a:rPr>
              <a:t>кетсе</a:t>
            </a:r>
            <a:r>
              <a:rPr lang="ru-RU" sz="2000" dirty="0" smtClean="0">
                <a:latin typeface="Times New Roman" pitchFamily="18" charset="0"/>
                <a:cs typeface="Times New Roman" pitchFamily="18" charset="0"/>
              </a:rPr>
              <a:t> 4, 52%- </a:t>
            </a:r>
            <a:r>
              <a:rPr lang="ru-RU" sz="2000" dirty="0" err="1" smtClean="0">
                <a:latin typeface="Times New Roman" pitchFamily="18" charset="0"/>
                <a:cs typeface="Times New Roman" pitchFamily="18" charset="0"/>
              </a:rPr>
              <a:t>тен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аспайды</a:t>
            </a:r>
            <a:r>
              <a:rPr lang="ru-RU" sz="2000" dirty="0" smtClean="0">
                <a:latin typeface="Times New Roman" pitchFamily="18" charset="0"/>
                <a:cs typeface="Times New Roman" pitchFamily="18" charset="0"/>
              </a:rPr>
              <a:t>, ал </a:t>
            </a:r>
            <a:r>
              <a:rPr lang="ru-RU" sz="2000" dirty="0" err="1" smtClean="0">
                <a:latin typeface="Times New Roman" pitchFamily="18" charset="0"/>
                <a:cs typeface="Times New Roman" pitchFamily="18" charset="0"/>
              </a:rPr>
              <a:t>ірімшікте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ол</a:t>
            </a:r>
            <a:r>
              <a:rPr lang="ru-RU" sz="2000" dirty="0" smtClean="0">
                <a:latin typeface="Times New Roman" pitchFamily="18" charset="0"/>
                <a:cs typeface="Times New Roman" pitchFamily="18" charset="0"/>
              </a:rPr>
              <a:t> 10, 93% </a:t>
            </a:r>
            <a:r>
              <a:rPr lang="ru-RU" sz="2000" dirty="0" err="1" smtClean="0">
                <a:latin typeface="Times New Roman" pitchFamily="18" charset="0"/>
                <a:cs typeface="Times New Roman" pitchFamily="18" charset="0"/>
              </a:rPr>
              <a:t>болады</a:t>
            </a:r>
            <a:r>
              <a:rPr lang="ru-RU" sz="2000" dirty="0" smtClean="0">
                <a:latin typeface="Times New Roman" pitchFamily="18" charset="0"/>
                <a:cs typeface="Times New Roman" pitchFamily="18" charset="0"/>
              </a:rPr>
              <a:t>. Адам </a:t>
            </a:r>
            <a:r>
              <a:rPr lang="ru-RU" sz="2000" dirty="0" err="1" smtClean="0">
                <a:latin typeface="Times New Roman" pitchFamily="18" charset="0"/>
                <a:cs typeface="Times New Roman" pitchFamily="18" charset="0"/>
              </a:rPr>
              <a:t>ағзасындағы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сүйек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ұлпаларының</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мықты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болуы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үшін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ең</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қажет</a:t>
            </a:r>
            <a:r>
              <a:rPr lang="ru-RU" sz="2000" dirty="0" smtClean="0">
                <a:latin typeface="Times New Roman" pitchFamily="18" charset="0"/>
                <a:cs typeface="Times New Roman" pitchFamily="18" charset="0"/>
              </a:rPr>
              <a:t> элемент фосфор </a:t>
            </a:r>
            <a:r>
              <a:rPr lang="ru-RU" sz="2000" dirty="0" err="1" smtClean="0">
                <a:latin typeface="Times New Roman" pitchFamily="18" charset="0"/>
                <a:cs typeface="Times New Roman" pitchFamily="18" charset="0"/>
              </a:rPr>
              <a:t>болса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дәстүрлі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әдіспен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жасалған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ірімшік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құрамында</a:t>
            </a:r>
            <a:r>
              <a:rPr lang="ru-RU" sz="2000" dirty="0" smtClean="0">
                <a:latin typeface="Times New Roman" pitchFamily="18" charset="0"/>
                <a:cs typeface="Times New Roman" pitchFamily="18" charset="0"/>
              </a:rPr>
              <a:t> фосфор 0, 51%, ал кальций 2, 3% </a:t>
            </a:r>
            <a:r>
              <a:rPr lang="ru-RU" sz="2000" dirty="0" err="1" smtClean="0">
                <a:latin typeface="Times New Roman" pitchFamily="18" charset="0"/>
                <a:cs typeface="Times New Roman" pitchFamily="18" charset="0"/>
              </a:rPr>
              <a:t>мөлшерінде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кездеседі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екен</a:t>
            </a:r>
            <a:r>
              <a:rPr lang="ru-RU" sz="2000" dirty="0" smtClean="0">
                <a:latin typeface="Times New Roman" pitchFamily="18" charset="0"/>
                <a:cs typeface="Times New Roman" pitchFamily="18" charset="0"/>
              </a:rPr>
              <a:t>. Ал </a:t>
            </a:r>
            <a:r>
              <a:rPr lang="ru-RU" sz="2000" dirty="0" err="1" smtClean="0">
                <a:latin typeface="Times New Roman" pitchFamily="18" charset="0"/>
                <a:cs typeface="Times New Roman" pitchFamily="18" charset="0"/>
              </a:rPr>
              <a:t>қуаттылығына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келсек</a:t>
            </a:r>
            <a:r>
              <a:rPr lang="ru-RU" sz="2000" dirty="0" smtClean="0">
                <a:latin typeface="Times New Roman" pitchFamily="18" charset="0"/>
                <a:cs typeface="Times New Roman" pitchFamily="18" charset="0"/>
              </a:rPr>
              <a:t>, 100 грамм сыр 268, 8 - 401, 38 </a:t>
            </a:r>
            <a:r>
              <a:rPr lang="ru-RU" sz="2000" dirty="0" err="1" smtClean="0">
                <a:latin typeface="Times New Roman" pitchFamily="18" charset="0"/>
                <a:cs typeface="Times New Roman" pitchFamily="18" charset="0"/>
              </a:rPr>
              <a:t>қуат</a:t>
            </a:r>
            <a:r>
              <a:rPr lang="ru-RU" sz="2000" dirty="0" smtClean="0">
                <a:latin typeface="Times New Roman" pitchFamily="18" charset="0"/>
                <a:cs typeface="Times New Roman" pitchFamily="18" charset="0"/>
              </a:rPr>
              <a:t> берсе, 100 грамм </a:t>
            </a:r>
            <a:r>
              <a:rPr lang="ru-RU" sz="2000" dirty="0" err="1" smtClean="0">
                <a:latin typeface="Times New Roman" pitchFamily="18" charset="0"/>
                <a:cs typeface="Times New Roman" pitchFamily="18" charset="0"/>
              </a:rPr>
              <a:t>ірімшік</a:t>
            </a:r>
            <a:r>
              <a:rPr lang="ru-RU" sz="2000" dirty="0" smtClean="0">
                <a:latin typeface="Times New Roman" pitchFamily="18" charset="0"/>
                <a:cs typeface="Times New Roman" pitchFamily="18" charset="0"/>
              </a:rPr>
              <a:t> 408, 4 </a:t>
            </a:r>
            <a:r>
              <a:rPr lang="ru-RU" sz="2000" dirty="0" err="1" smtClean="0">
                <a:latin typeface="Times New Roman" pitchFamily="18" charset="0"/>
                <a:cs typeface="Times New Roman" pitchFamily="18" charset="0"/>
              </a:rPr>
              <a:t>қуат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береді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Құртымыз</a:t>
            </a:r>
            <a:r>
              <a:rPr lang="ru-RU" sz="2000" dirty="0" smtClean="0">
                <a:latin typeface="Times New Roman" pitchFamily="18" charset="0"/>
                <a:cs typeface="Times New Roman" pitchFamily="18" charset="0"/>
              </a:rPr>
              <a:t> да </a:t>
            </a:r>
            <a:r>
              <a:rPr lang="ru-RU" sz="2000" dirty="0" err="1" smtClean="0">
                <a:latin typeface="Times New Roman" pitchFamily="18" charset="0"/>
                <a:cs typeface="Times New Roman" pitchFamily="18" charset="0"/>
              </a:rPr>
              <a:t>химиялық</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құрамы</a:t>
            </a:r>
            <a:r>
              <a:rPr lang="ru-RU" sz="2000" dirty="0" smtClean="0">
                <a:latin typeface="Times New Roman" pitchFamily="18" charset="0"/>
                <a:cs typeface="Times New Roman" pitchFamily="18" charset="0"/>
              </a:rPr>
              <a:t> мен </a:t>
            </a:r>
            <a:r>
              <a:rPr lang="ru-RU" sz="2000" dirty="0" err="1" smtClean="0">
                <a:latin typeface="Times New Roman" pitchFamily="18" charset="0"/>
                <a:cs typeface="Times New Roman" pitchFamily="18" charset="0"/>
              </a:rPr>
              <a:t>калориясы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жағынан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қала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дүкендеріндегі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сүзбені</a:t>
            </a:r>
            <a:r>
              <a:rPr lang="ru-RU" sz="2000" dirty="0" smtClean="0">
                <a:latin typeface="Times New Roman" pitchFamily="18" charset="0"/>
                <a:cs typeface="Times New Roman" pitchFamily="18" charset="0"/>
              </a:rPr>
              <a:t> (творог) он </a:t>
            </a:r>
            <a:r>
              <a:rPr lang="ru-RU" sz="2000" dirty="0" err="1" smtClean="0">
                <a:latin typeface="Times New Roman" pitchFamily="18" charset="0"/>
                <a:cs typeface="Times New Roman" pitchFamily="18" charset="0"/>
              </a:rPr>
              <a:t>орап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Сүзбеде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ақуыз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мөлшері</a:t>
            </a:r>
            <a:r>
              <a:rPr lang="ru-RU" sz="2000" dirty="0" smtClean="0">
                <a:latin typeface="Times New Roman" pitchFamily="18" charset="0"/>
                <a:cs typeface="Times New Roman" pitchFamily="18" charset="0"/>
              </a:rPr>
              <a:t> 14, 5 - 18, 6% </a:t>
            </a:r>
            <a:r>
              <a:rPr lang="ru-RU" sz="2000" dirty="0" err="1" smtClean="0">
                <a:latin typeface="Times New Roman" pitchFamily="18" charset="0"/>
                <a:cs typeface="Times New Roman" pitchFamily="18" charset="0"/>
              </a:rPr>
              <a:t>болса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қазақ</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құрты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ақуызға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өте</a:t>
            </a:r>
            <a:r>
              <a:rPr lang="ru-RU" sz="2000" dirty="0" smtClean="0">
                <a:latin typeface="Times New Roman" pitchFamily="18" charset="0"/>
                <a:cs typeface="Times New Roman" pitchFamily="18" charset="0"/>
              </a:rPr>
              <a:t> бай – 52, 6%. Ал 100 </a:t>
            </a:r>
            <a:r>
              <a:rPr lang="ru-RU" sz="2000" dirty="0" err="1" smtClean="0">
                <a:latin typeface="Times New Roman" pitchFamily="18" charset="0"/>
                <a:cs typeface="Times New Roman" pitchFamily="18" charset="0"/>
              </a:rPr>
              <a:t>грам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сүзбе</a:t>
            </a:r>
            <a:r>
              <a:rPr lang="ru-RU" sz="2000" dirty="0" smtClean="0">
                <a:latin typeface="Times New Roman" pitchFamily="18" charset="0"/>
                <a:cs typeface="Times New Roman" pitchFamily="18" charset="0"/>
              </a:rPr>
              <a:t> 87 - 227 - </a:t>
            </a:r>
            <a:r>
              <a:rPr lang="ru-RU" sz="2000" dirty="0" err="1" smtClean="0">
                <a:latin typeface="Times New Roman" pitchFamily="18" charset="0"/>
                <a:cs typeface="Times New Roman" pitchFamily="18" charset="0"/>
              </a:rPr>
              <a:t>ге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дейін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қуат</a:t>
            </a:r>
            <a:r>
              <a:rPr lang="ru-RU" sz="2000" dirty="0" smtClean="0">
                <a:latin typeface="Times New Roman" pitchFamily="18" charset="0"/>
                <a:cs typeface="Times New Roman" pitchFamily="18" charset="0"/>
              </a:rPr>
              <a:t> берсе, </a:t>
            </a:r>
            <a:r>
              <a:rPr lang="ru-RU" sz="2000" dirty="0" err="1" smtClean="0">
                <a:latin typeface="Times New Roman" pitchFamily="18" charset="0"/>
                <a:cs typeface="Times New Roman" pitchFamily="18" charset="0"/>
              </a:rPr>
              <a:t>құрттан</a:t>
            </a:r>
            <a:r>
              <a:rPr lang="ru-RU" sz="2000" dirty="0" smtClean="0">
                <a:latin typeface="Times New Roman" pitchFamily="18" charset="0"/>
                <a:cs typeface="Times New Roman" pitchFamily="18" charset="0"/>
              </a:rPr>
              <a:t> 370, 1</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қуат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алуға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болады</a:t>
            </a:r>
            <a:r>
              <a:rPr lang="ru-RU" sz="2000" dirty="0" smtClean="0">
                <a:latin typeface="Times New Roman" pitchFamily="18" charset="0"/>
                <a:cs typeface="Times New Roman" pitchFamily="18" charset="0"/>
              </a:rPr>
              <a:t>.</a:t>
            </a:r>
            <a:r>
              <a:rPr lang="ru-RU" dirty="0" smtClean="0"/>
              <a:t/>
            </a:r>
            <a:br>
              <a:rPr lang="ru-RU" dirty="0" smtClean="0"/>
            </a:br>
            <a:endParaRPr lang="ru-RU" dirty="0"/>
          </a:p>
        </p:txBody>
      </p:sp>
      <p:pic>
        <p:nvPicPr>
          <p:cNvPr id="4" name="Picture 5" descr="j010445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1143000" y="-1143000"/>
            <a:ext cx="6858000"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12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Пастель">
  <a:themeElements>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Пастель">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Пастель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Пастель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Пастель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Пастель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Пастель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Пастель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Пастель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TotalTime>
  <Words>537</Words>
  <Application>Microsoft Office PowerPoint</Application>
  <PresentationFormat>Экран (4:3)</PresentationFormat>
  <Paragraphs>30</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Пастель</vt:lpstr>
      <vt:lpstr>Ақмола облысы Зеренді ауданы Қарабұлақ  негізгі мектебі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Бекзат</dc:creator>
  <cp:lastModifiedBy>Admin</cp:lastModifiedBy>
  <cp:revision>49</cp:revision>
  <cp:lastPrinted>1601-01-01T00:00:00Z</cp:lastPrinted>
  <dcterms:created xsi:type="dcterms:W3CDTF">2009-05-27T10:05:28Z</dcterms:created>
  <dcterms:modified xsi:type="dcterms:W3CDTF">2017-12-25T05:45:36Z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